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Nu-i nimeni ca Tine, Isus, iubit Salvator!</a:t>
            </a:r>
            <a:br/>
            <a:r>
              <a:t>Cu viaţa mea Te preamăresc</a:t>
            </a:r>
            <a:br/>
            <a:r>
              <a:t>şi vreau să-Ţi spun că Te iubesc.</a:t>
            </a:r>
            <a:br/>
            <a:r>
              <a:t>Eşti pace, tărie, turn de scăpare şi-alin;</a:t>
            </a:r>
            <a:br/>
            <a:r>
              <a:t>Sufletul meu şi trupul meu numai Ţie Ţi le-nchin.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cânte pământul întreg Domnului,</a:t>
            </a:r>
            <a:br/>
            <a:r>
              <a:t>Putere, mărire şi laudă doar Lui!</a:t>
            </a:r>
            <a:br/>
            <a:r>
              <a:t>Cu munţii şi marea noi toţi ne plecăm</a:t>
            </a:r>
            <a:br/>
            <a:r>
              <a:t>înaintea Numelui Său.</a:t>
            </a:r>
            <a:br/>
            <a:r>
              <a:t>Marile Tale lucrări voi cânta,</a:t>
            </a:r>
            <a:br/>
            <a:r>
              <a:t>În dragoste, Doamne, pe veci eu voi sta.</a:t>
            </a:r>
            <a:br/>
            <a:r>
              <a:t>Nu se compară nimic cu iubirea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Nu-i nimeni ca Tine, Isus, iubit Salvator!</a:t>
            </a:r>
            <a:br/>
            <a:r>
              <a:t>Cu viaţa mea Te preamăresc</a:t>
            </a:r>
            <a:br/>
            <a:r>
              <a:t>şi vreau să-Ţi spun că Te iubesc.</a:t>
            </a:r>
            <a:br/>
            <a:r>
              <a:t>Eşti pace, tărie, turn de scăpare şi-alin;</a:t>
            </a:r>
            <a:br/>
            <a:r>
              <a:t>Sufletul meu şi trupul meu numai Ţie Ţi le-nchin.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cânte pământul întreg Domnului,</a:t>
            </a:r>
            <a:br/>
            <a:r>
              <a:t>Putere, mărire şi laudă doar Lui!</a:t>
            </a:r>
            <a:br/>
            <a:r>
              <a:t>Cu munţii şi marea noi toţi ne plecăm</a:t>
            </a:r>
            <a:br/>
            <a:r>
              <a:t>înaintea Numelui Său.</a:t>
            </a:r>
            <a:br/>
            <a:r>
              <a:t>Marile Tale lucrări voi cânta,</a:t>
            </a:r>
            <a:br/>
            <a:r>
              <a:t>În dragoste, Doamne, pe veci eu voi sta.</a:t>
            </a:r>
            <a:br/>
            <a:r>
              <a:t>Nu se compară nimic cu iubirea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