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Doamne-aşterne slava Ta</a:t>
            </a:r>
            <a:br/>
            <a:r>
              <a:t>În templul vieţii mele,</a:t>
            </a:r>
            <a:br/>
            <a:r>
              <a:t>Şi mistuie tot ce e rău</a:t>
            </a:r>
            <a:br/>
            <a:r>
              <a:t>Și iartă-mi păcatele grele.</a:t>
            </a:r>
            <a:br/>
            <a:r>
              <a:t>Curat şi sfânt, smerit şi blând</a:t>
            </a:r>
            <a:br/>
            <a:r>
              <a:t>Să umblu pe-a Ta cale</a:t>
            </a:r>
            <a:br/>
            <a:r>
              <a:t>Şi-n umilinţă eu să port</a:t>
            </a:r>
            <a:br/>
            <a:r>
              <a:t>Povara slavei Tale.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Domnul sfânt trăieşte-n noi,</a:t>
            </a:r>
            <a:br/>
            <a:r>
              <a:t>Ce bucurie-adâncă,</a:t>
            </a:r>
            <a:br/>
            <a:r>
              <a:t>Şi ce minune-n cort de lut</a:t>
            </a:r>
            <a:br/>
            <a:r>
              <a:t>Eternul să pătrundă.</a:t>
            </a:r>
            <a:br/>
            <a:r>
              <a:t>Şi cum aş vrea, Stăpâne drag,</a:t>
            </a:r>
            <a:br/>
            <a:r>
              <a:t>Să ai în al meu suflet</a:t>
            </a:r>
            <a:br/>
            <a:r>
              <a:t>Un templu scump,</a:t>
            </a:r>
            <a:br/>
            <a:r>
              <a:t>Împodobit cu lacrimi şi laude sfinte.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