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O, Dumnezeule Preasfânt,</a:t>
            </a:r>
            <a:br/>
            <a:r>
              <a:t>Ai coborât în al meu mormânt,</a:t>
            </a:r>
            <a:br/>
            <a:r>
              <a:t>Din oase-uscate de păcat</a:t>
            </a:r>
            <a:br/>
            <a:r>
              <a:t>Un trup ceresc ai ridicat!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Ce dragoste de ne-nţeles,</a:t>
            </a:r>
            <a:br/>
            <a:r>
              <a:t>Să mori ca eu să fiu salvat!</a:t>
            </a:r>
            <a:br/>
            <a:r>
              <a:t>Eu Te uram când m-ai ales!</a:t>
            </a:r>
            <a:br/>
            <a:r>
              <a:t>Eu Te loveam când m-ai iertat!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Tu, Domnul Cel făr’ de-nceput</a:t>
            </a:r>
            <a:br/>
            <a:r>
              <a:t>Ai îmbrăcat un trup de lut,</a:t>
            </a:r>
            <a:br/>
            <a:r>
              <a:t>Te-ai răstignit pe cruce sus</a:t>
            </a:r>
            <a:br/>
            <a:r>
              <a:t>Chiar pentru cel ce Te-a străpuns!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Ce dragoste de ne-nţeles,</a:t>
            </a:r>
            <a:br/>
            <a:r>
              <a:t>Să mori ca eu să fiu salvat!</a:t>
            </a:r>
            <a:br/>
            <a:r>
              <a:t>Eu Te uram când m-ai ales!</a:t>
            </a:r>
            <a:br/>
            <a:r>
              <a:t>Eu Te loveam când m-ai iertat!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La tronul Tău o, Rege sfânt,</a:t>
            </a:r>
            <a:br/>
            <a:r>
              <a:t>Smeriţi, toţi ne vom închina!</a:t>
            </a:r>
            <a:br/>
            <a:r>
              <a:t>Tu, Mielule ce-ai fost ‘junghiat,</a:t>
            </a:r>
            <a:br/>
            <a:r>
              <a:t>Vei fi pe veci glorificat.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Ce dragoste de ne-nţeles,</a:t>
            </a:r>
            <a:br/>
            <a:r>
              <a:t>Să mori ca eu să fiu salvat!</a:t>
            </a:r>
            <a:br/>
            <a:r>
              <a:t>Eu Te uram când m-ai ales!</a:t>
            </a:r>
            <a:br/>
            <a:r>
              <a:t>Eu Te loveam când m-ai iertat!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