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du-mă pe stânca cea 'naltă</a:t>
            </a:r>
            <a:br/>
            <a:r>
              <a:t>La care nu pot să ajung.</a:t>
            </a:r>
            <a:br/>
            <a:r>
              <a:t>În urmă să las lumea toată,</a:t>
            </a:r>
            <a:br/>
            <a:r>
              <a:t>De rău și ispite să fug,</a:t>
            </a:r>
            <a:br/>
            <a:r>
              <a:t>De rău și ispite să fug.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Aș vrea-n cortul Tău pe vecie</a:t>
            </a:r>
            <a:br/>
            <a:r>
              <a:t>Să stau la-adăpost de-orice rău,</a:t>
            </a:r>
            <a:br/>
            <a:r>
              <a:t>Un turn de scăpare să-mi fie</a:t>
            </a:r>
            <a:br/>
            <a:r>
              <a:t>Puternicul meu Dumnezeu,</a:t>
            </a:r>
            <a:br/>
            <a:r>
              <a:t>Puternicul meu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Departe de vuietul urii,</a:t>
            </a:r>
            <a:br/>
            <a:r>
              <a:t>Doar blândul Tău glas să aud.</a:t>
            </a:r>
            <a:br/>
            <a:r>
              <a:t>O, du-mă pe stânca iubirii,</a:t>
            </a:r>
            <a:br/>
            <a:r>
              <a:t>Sub aripa Ta să m-ascund,</a:t>
            </a:r>
            <a:br/>
            <a:r>
              <a:t>Sub aripa Ta să m-ascund.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