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Orice noi făgăduim,</a:t>
            </a:r>
            <a:br/>
            <a:r>
              <a:t>Orice rugă ce rostim,</a:t>
            </a:r>
            <a:br/>
            <a:r>
              <a:t>Orice loc ce înnoim</a:t>
            </a:r>
            <a:br/>
            <a:r>
              <a:t>E doar prin harul Lui!</a:t>
            </a:r>
            <a:br/>
            <a:r>
              <a:t>Orice vârf ce cucerim,</a:t>
            </a:r>
            <a:br/>
            <a:r>
              <a:t>Orice plan ce-nsuflețim,</a:t>
            </a:r>
            <a:br/>
            <a:r>
              <a:t>Orice om ce fericim</a:t>
            </a:r>
            <a:br/>
            <a:r>
              <a:t>E doar prin harul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Doar prin harul dat din cer,</a:t>
            </a:r>
            <a:br/>
            <a:r>
              <a:t>Tainică tărie-n El,</a:t>
            </a:r>
            <a:br/>
            <a:r>
              <a:t>Doar prin har noi vom păși,</a:t>
            </a:r>
            <a:br/>
            <a:r>
              <a:t>Cristos e-n noi, vom birui!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Orice suflet ce-ajutăm,</a:t>
            </a:r>
            <a:br/>
            <a:r>
              <a:t>Orice minte ce-nvățăm,</a:t>
            </a:r>
            <a:br/>
            <a:r>
              <a:t>Oricând pacea semănăm</a:t>
            </a:r>
            <a:br/>
            <a:r>
              <a:t>E doar prin harul Lui!</a:t>
            </a:r>
            <a:br/>
            <a:r>
              <a:t>Orice vorbă spusă blând,</a:t>
            </a:r>
            <a:br/>
            <a:r>
              <a:t>Orice of ce piere-n vânt,</a:t>
            </a:r>
            <a:br/>
            <a:r>
              <a:t>Orice plâns schimbat în cânt</a:t>
            </a:r>
            <a:br/>
            <a:r>
              <a:t>E doar prin harul 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Doar prin harul dat din cer,</a:t>
            </a:r>
            <a:br/>
            <a:r>
              <a:t>Tainică tărie-n El,</a:t>
            </a:r>
            <a:br/>
            <a:r>
              <a:t>Doar prin har noi vom păși,</a:t>
            </a:r>
            <a:br/>
            <a:r>
              <a:t>Cristos e-n noi, vom birui!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