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Pacea Tatălui Preasfânt din ceruri,</a:t>
            </a:r>
            <a:br/>
            <a:r>
              <a:t>harul Fiului cel înviat</a:t>
            </a:r>
            <a:br/>
            <a:r>
              <a:t>Și a Duhului împărtășire</a:t>
            </a:r>
            <a:br/>
            <a:r>
              <a:t>să ne fie pază ne-ncetat!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lăudat gloriosul Domn</a:t>
            </a:r>
            <a:br/>
            <a:r>
              <a:t>din adânc de văi până-n înălțimi!</a:t>
            </a:r>
            <a:br/>
            <a:r>
              <a:t>Proclamăm pe Mielul ce-a fost junghiat,</a:t>
            </a:r>
            <a:br/>
            <a:r>
              <a:t>El e Rege, Cristos etern!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Pacea Lui ce-ntrece cunoștința,</a:t>
            </a:r>
            <a:br/>
            <a:r>
              <a:t>al Său har adânc și sfințitor</a:t>
            </a:r>
            <a:br/>
            <a:r>
              <a:t>Și această sfântă-mpărtășire</a:t>
            </a:r>
            <a:br/>
            <a:r>
              <a:t>ne unească-n duh și-n gând și-n dor!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lăudat gloriosul Domn</a:t>
            </a:r>
            <a:br/>
            <a:r>
              <a:t>din adânc de văi până-n înălțimi!</a:t>
            </a:r>
            <a:br/>
            <a:r>
              <a:t>Proclamăm pe Mielul ce-a fost junghiat,</a:t>
            </a:r>
            <a:br/>
            <a:r>
              <a:t>El e Rege, Cristos etern!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