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Pe Fiul Tău, pe Cel Preasfânt,</a:t>
            </a:r>
            <a:br/>
            <a:r>
              <a:t>Tu L-ai trimis pe-acest pământ</a:t>
            </a:r>
            <a:br/>
            <a:r>
              <a:t>Să poarte-al lumii greu păcat,</a:t>
            </a:r>
            <a:br/>
            <a:r>
              <a:t>Să fie Mielul ‘junghiat.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O, Miel ceresc, blând Miel ceresc,</a:t>
            </a:r>
            <a:br/>
            <a:r>
              <a:t>Din tot adâncul Te iubesc,</a:t>
            </a:r>
            <a:br/>
            <a:r>
              <a:t>Mă spală-n scumpul sânge-al Tău,</a:t>
            </a:r>
            <a:br/>
            <a:r>
              <a:t>O, Miel ceresc, o, Dumnezeu!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În dar ne-ai dat iubirea Ta,</a:t>
            </a:r>
            <a:br/>
            <a:r>
              <a:t>Noi Te-am jertfit pe-o cruce grea,</a:t>
            </a:r>
            <a:br/>
            <a:r>
              <a:t>Un rege fals Te-am socotit</a:t>
            </a:r>
            <a:br/>
            <a:r>
              <a:t>Pe Tine, Miel din cer venit.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O, Miel ceresc, blând Miel ceresc,</a:t>
            </a:r>
            <a:br/>
            <a:r>
              <a:t>Din tot adâncul Te iubesc,</a:t>
            </a:r>
            <a:br/>
            <a:r>
              <a:t>Mă spală-n scumpul sânge-al Tău,</a:t>
            </a:r>
            <a:br/>
            <a:r>
              <a:t>O, Miel ceresc, o, Dumnezeu!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Eram pierdut în chin şi iad,</a:t>
            </a:r>
            <a:br/>
            <a:r>
              <a:t>Tu m-ai găsit şi m-ai salvat,</a:t>
            </a:r>
            <a:br/>
            <a:r>
              <a:t>Azi sunt un Miel în braţul Tău.</a:t>
            </a:r>
            <a:br/>
            <a:r>
              <a:t>Tu-mi eşti Păstor şi Dumnezeu.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O, Miel ceresc, blând Miel ceresc,</a:t>
            </a:r>
            <a:br/>
            <a:r>
              <a:t>Din tot adâncul Te iubesc,</a:t>
            </a:r>
            <a:br/>
            <a:r>
              <a:t>Mă spală-n scumpul sânge-al Tău,</a:t>
            </a:r>
            <a:br/>
            <a:r>
              <a:t>O, Miel ceresc, o, Dumnezeu!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