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Pentru cruce-Ți mulțumesc,</a:t>
            </a:r>
            <a:br/>
            <a:r>
              <a:t>Pentru prețul ce-ai plătit.</a:t>
            </a:r>
            <a:br/>
            <a:r>
              <a:t>Ai purtat păcatul meu, rușinea mea,</a:t>
            </a:r>
            <a:br/>
            <a:r>
              <a:t>Mi-ai dat har minunat.</a:t>
            </a:r>
            <a:br/>
            <a:r>
              <a:t>Mulțumesc că m-ai iubit</a:t>
            </a:r>
            <a:br/>
            <a:r>
              <a:t>Și pe cruce Te-ai jertfit.</a:t>
            </a:r>
            <a:br/>
            <a:r>
              <a:t>Sunt spălat cu sânge sfânt</a:t>
            </a:r>
            <a:br/>
            <a:r>
              <a:t>Și pot să cânt Mielului ce m-a iertat.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Vrednic ești, Isus, să fii încoronat,</a:t>
            </a:r>
            <a:br/>
            <a:r>
              <a:t>Pe pământ și-n ceruri sus domnești victorios!</a:t>
            </a:r>
            <a:br/>
            <a:r>
              <a:t>Să fii înălțat, Rege Preaînalt!</a:t>
            </a:r>
            <a:br/>
            <a:r>
              <a:t>Tu mântuire ne-ai adus, </a:t>
            </a:r>
            <a:br/>
            <a:r>
              <a:t>Vrednic ești, Isus, </a:t>
            </a:r>
            <a:br/>
            <a:r>
              <a:t>Vrednic ești,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Pentru cruce-Ți mulțumesc,</a:t>
            </a:r>
            <a:br/>
            <a:r>
              <a:t>Pentru prețul ce-ai plătit.</a:t>
            </a:r>
            <a:br/>
            <a:r>
              <a:t>Ai purtat păcatul meu, rușinea mea,</a:t>
            </a:r>
            <a:br/>
            <a:r>
              <a:t>Mi-ai dat har minunat.</a:t>
            </a:r>
            <a:br/>
            <a:r>
              <a:t>Mulțumesc că m-ai iubit</a:t>
            </a:r>
            <a:br/>
            <a:r>
              <a:t>Și pe cruce Te-ai jertfit.</a:t>
            </a:r>
            <a:br/>
            <a:r>
              <a:t>Sunt spălat cu sânge sfânt</a:t>
            </a:r>
            <a:br/>
            <a:r>
              <a:t>Și pot să cânt Mielului ce m-a iertat.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Vrednic ești, Isus, să fii încoronat,</a:t>
            </a:r>
            <a:br/>
            <a:r>
              <a:t>Pe pământ și-n ceruri sus domnești victorios!</a:t>
            </a:r>
            <a:br/>
            <a:r>
              <a:t>Să fii înălțat, Rege Preaînalt!</a:t>
            </a:r>
            <a:br/>
            <a:r>
              <a:t>Tu mântuire ne-ai adus, </a:t>
            </a:r>
            <a:br/>
            <a:r>
              <a:t>Vrednic ești, Isus, </a:t>
            </a:r>
            <a:br/>
            <a:r>
              <a:t>Vrednic ești,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