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Plecăm genunchiul Doamne-n faţa Ta,</a:t>
            </a:r>
            <a:br/>
            <a:r>
              <a:t>Primeşte-al nostru sfânt prinos.</a:t>
            </a:r>
            <a:br/>
            <a:r>
              <a:t>Ne fie cântul fir de Osana</a:t>
            </a:r>
            <a:br/>
            <a:r>
              <a:t>Şi ruga strop de cer frumos.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Vom duce lumii-ntregi al Tău Cuvânt</a:t>
            </a:r>
            <a:br/>
            <a:r>
              <a:t>Şi, fără de margini, iubirea Ta.</a:t>
            </a:r>
            <a:br/>
            <a:r>
              <a:t>Tu eşti Cel drept, Cel bun,</a:t>
            </a:r>
            <a:br/>
            <a:r>
              <a:t>Tu eşti Cel Sfânt</a:t>
            </a:r>
            <a:br/>
            <a:r>
              <a:t>Şi-n veci de veci vei fi aşa.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Trăieşti şi nu vei mai muri nicicând,</a:t>
            </a:r>
            <a:br/>
            <a:r>
              <a:t>Căci Tu pentru veci ai înviat.</a:t>
            </a:r>
            <a:br/>
            <a:r>
              <a:t>Noi vom cunoaşte slava Ta curând,</a:t>
            </a:r>
            <a:br/>
            <a:r>
              <a:t>Te vom vedea încoronat.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Mărite Doamne, Te rugăm frumos,</a:t>
            </a:r>
            <a:br/>
            <a:r>
              <a:t>A noastră cântare primeşte-o prinos.</a:t>
            </a:r>
            <a:br/>
            <a:r>
              <a:t>Cântăm şi azi şi-n veci Îţi vom cânta:</a:t>
            </a:r>
            <a:br/>
            <a:r>
              <a:t>Aleluia, Aleluia!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