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Preaînalte Dumnezeu, umple-mi sufletul umil.</a:t>
            </a:r>
            <a:br/>
            <a:r>
              <a:t>Fii suprem, fii Împărat peste orice gând ostil.</a:t>
            </a:r>
            <a:br/>
            <a:r>
              <a:t>Orice viciu şi păcat spulberă cu dreapta Ta!</a:t>
            </a:r>
            <a:br/>
            <a:r>
              <a:t>M-ai iubit, m-ai cumpărat,</a:t>
            </a:r>
            <a:br/>
            <a:r>
              <a:t>Fă-mă-­al Tău de­-a pururea.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De păcat am fost orbit, am respins mesajul Tău,</a:t>
            </a:r>
            <a:br/>
            <a:r>
              <a:t>Nu ştiam că m-ai iubit, nu gustasem cerul Tău.</a:t>
            </a:r>
            <a:br/>
            <a:r>
              <a:t>Însă Duhul m-a-­nviat, mi-a făcut Cuvântul clar,</a:t>
            </a:r>
            <a:br/>
            <a:r>
              <a:t>Evanghelia mi-­a dat, pace şi nădejde­-n dar!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Dă-mi puterea de­-a trăi dependent de harul Tău,</a:t>
            </a:r>
            <a:br/>
            <a:r>
              <a:t>Sufletul şi inima-mi ocrotește-le de rău.</a:t>
            </a:r>
            <a:br/>
            <a:r>
              <a:t>Să fii lăudat mereu de întreagă ființa mea!</a:t>
            </a:r>
            <a:br/>
            <a:r>
              <a:t>Preaînalte Dumnezeu, proslăvit fii pururea!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