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Preabun Părinte, ne dă lumină!</a:t>
            </a:r>
            <a:br/>
            <a:r>
              <a:t>Fă-ne Tu o punte către cei pierduţi!</a:t>
            </a:r>
            <a:br/>
            <a:r>
              <a:t>Să Te cunoască şi să Te primească,</a:t>
            </a:r>
            <a:br/>
            <a:r>
              <a:t>O, Doamne, ruga să ne-asculţi!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Să-Ţi fim urmaşii pe pământ,</a:t>
            </a:r>
            <a:br/>
            <a:r>
              <a:t>Bunătatea-Ţi aducând.</a:t>
            </a:r>
            <a:br/>
            <a:r>
              <a:t>Prin har iubirea s-oglindim,</a:t>
            </a:r>
            <a:br/>
            <a:r>
              <a:t>Tuturor să Te vestim.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clipe grele ne-ai fost putere,</a:t>
            </a:r>
            <a:br/>
            <a:r>
              <a:t>Fii şi azi cu noi şi dă-ne gând curat,</a:t>
            </a:r>
            <a:br/>
            <a:r>
              <a:t>Ca viaţa noastră, far în întuneric</a:t>
            </a:r>
            <a:br/>
            <a:r>
              <a:t>Să fie pentru cei ce cad.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Să-Ţi fim urmaşii pe pământ,</a:t>
            </a:r>
            <a:br/>
            <a:r>
              <a:t>Bunătatea-Ţi aducând.</a:t>
            </a:r>
            <a:br/>
            <a:r>
              <a:t>Prin har iubirea s-oglindim,</a:t>
            </a:r>
            <a:br/>
            <a:r>
              <a:t>Tuturor să Te vestim.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