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Printre noi Cristos a venit,</a:t>
            </a:r>
            <a:br/>
            <a:r>
              <a:t>Nimicind lucrarea Celui rău.</a:t>
            </a:r>
            <a:br/>
            <a:r>
              <a:t>Jertfa-I sfântă ne-a dezrobit,</a:t>
            </a:r>
            <a:br/>
            <a:r>
              <a:t>Bucuroși Îi cântăm,</a:t>
            </a:r>
            <a:br/>
            <a:r>
              <a:t>Domnia Sa proclamăm!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 învins durerea! Aleluia! Aleluia!</a:t>
            </a:r>
            <a:br/>
            <a:r>
              <a:t>A învins păcatul! Aleluia! Aleluia!</a:t>
            </a:r>
            <a:br/>
            <a:r>
              <a:t>A învins moartea! Aleluia! Aleluia!</a:t>
            </a:r>
            <a:br/>
            <a:r>
              <a:t>El e Domn peste tot!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Vom domni prin Numele Lui,</a:t>
            </a:r>
            <a:br/>
            <a:r>
              <a:t>Prin puterea sângelui slăvit!</a:t>
            </a:r>
            <a:br/>
            <a:r>
              <a:t>Vom vesti izbânda la toți,</a:t>
            </a:r>
            <a:br/>
            <a:r>
              <a:t>Căci Mesia Cel Sfânt</a:t>
            </a:r>
            <a:br/>
            <a:r>
              <a:t>Puterea morții a frânt!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 învins durerea! Aleluia! Aleluia!</a:t>
            </a:r>
            <a:br/>
            <a:r>
              <a:t>A învins păcatul! Aleluia! Aleluia!</a:t>
            </a:r>
            <a:br/>
            <a:r>
              <a:t>A învins moartea! Aleluia! Aleluia!</a:t>
            </a:r>
            <a:br/>
            <a:r>
              <a:t>El e Domn peste tot!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