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Aleluia, Aleluia,</a:t>
            </a:r>
            <a:br/>
            <a:r>
              <a:t>Domnul e nădejdea mea!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Când furtuna se-ntețește,</a:t>
            </a:r>
            <a:br/>
            <a:r>
              <a:t>Știu că El împărățește</a:t>
            </a:r>
            <a:br/>
            <a:r>
              <a:t>Și câ sunt în mâna Sa.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Aleluia, Aleluia,</a:t>
            </a:r>
            <a:br/>
            <a:r>
              <a:t>Domnul e nădejdea mea!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Prin necazuri El mă crește.</a:t>
            </a:r>
            <a:br/>
            <a:r>
              <a:t>Ce-i mai bun îmi pregătește,</a:t>
            </a:r>
            <a:br/>
            <a:r>
              <a:t>De aceea-L voi lăuda!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Aleluia, Aleluia,</a:t>
            </a:r>
            <a:br/>
            <a:r>
              <a:t>Domnul e nădejdea mea!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Jos, în vale, mă cioplește,</a:t>
            </a:r>
            <a:br/>
            <a:r>
              <a:t>Sus, în Templu, mă zidește,</a:t>
            </a:r>
            <a:br/>
            <a:r>
              <a:t>Înălțând Biserica.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Aleluia, Aleluia,</a:t>
            </a:r>
            <a:br/>
            <a:r>
              <a:t>Domnul e nădejdea mea!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În cuptor mă curățește,</a:t>
            </a:r>
            <a:br/>
            <a:r>
              <a:t>Crist în mine strălucește,</a:t>
            </a:r>
            <a:br/>
            <a:r>
              <a:t>Căci eu sunt mireasa Sa.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