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Azi avem Mântuitor,</a:t>
            </a:r>
            <a:br/>
            <a:r>
              <a:t>bucurați-vă, popoare!</a:t>
            </a:r>
            <a:br/>
            <a:r>
              <a:t>Să cântăm și noi în cor:</a:t>
            </a:r>
            <a:br/>
            <a:r>
              <a:t>”Azi avem salvare!”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Într-o iesle a venit</a:t>
            </a:r>
            <a:br/>
            <a:r>
              <a:t>Copilașul, ce minune!</a:t>
            </a:r>
            <a:br/>
            <a:r>
              <a:t>E Isus Cel mult dorit,</a:t>
            </a:r>
            <a:br/>
            <a:r>
              <a:t>tuturor dorim a spune: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Azi avem Mântuitor,</a:t>
            </a:r>
            <a:br/>
            <a:r>
              <a:t>bucurați-vă, popoare!</a:t>
            </a:r>
            <a:br/>
            <a:r>
              <a:t>Să cântăm și noi în cor:</a:t>
            </a:r>
            <a:br/>
            <a:r>
              <a:t>”Azi avem salvare!”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Isus Cel așteptat,</a:t>
            </a:r>
            <a:br/>
            <a:r>
              <a:t>Dumnezeu Emanuel</a:t>
            </a:r>
            <a:br/>
            <a:r>
              <a:t>Și păstorii au cântat,</a:t>
            </a:r>
            <a:br/>
            <a:r>
              <a:t>să cântam și noi la fel: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Azi avem Mântuitor,</a:t>
            </a:r>
            <a:br/>
            <a:r>
              <a:t>bucurați-vă, popoare!</a:t>
            </a:r>
            <a:br/>
            <a:r>
              <a:t>Să cântăm și noi în cor:</a:t>
            </a:r>
            <a:br/>
            <a:r>
              <a:t>”Azi avem salvare!”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