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Cântă-I, suflete-al meu, suflete,</a:t>
            </a:r>
            <a:br/>
            <a:r>
              <a:t>Înalţă-I Numele!</a:t>
            </a:r>
            <a:br/>
            <a:r>
              <a:t>Cântă-I mai înfocat, suflete!</a:t>
            </a:r>
            <a:br/>
            <a:r>
              <a:t>Mă-nchin Numelui Preasfânt.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E-o nouă zi, soarele răsare,</a:t>
            </a:r>
            <a:br/>
            <a:r>
              <a:t>Din nou să-Ți curgă cântul meu,</a:t>
            </a:r>
            <a:br/>
            <a:r>
              <a:t>Prin orice trec şi orice ar fi să vină,</a:t>
            </a:r>
            <a:br/>
            <a:r>
              <a:t>Aş vrea­-n apus să fiu găsit cântând.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Cântă-I, suflete-al meu, suflete,</a:t>
            </a:r>
            <a:br/>
            <a:r>
              <a:t>Înalţă-I Numele!</a:t>
            </a:r>
            <a:br/>
            <a:r>
              <a:t>Cântă-I mai înfocat, suflete!</a:t>
            </a:r>
            <a:br/>
            <a:r>
              <a:t>Mă-nchin Numelui Preasfânt.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Bogat în har şi încet la mânie,</a:t>
            </a:r>
            <a:br/>
            <a:r>
              <a:t>Eşti mare şi smerit cu inima.</a:t>
            </a:r>
            <a:br/>
            <a:r>
              <a:t>Pentru bunătatea-Ţi toată voi cânta întruna,</a:t>
            </a:r>
            <a:br/>
            <a:r>
              <a:t>Mii de comori în Tine voi afla.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Cântă-I, suflete-al meu, suflete,</a:t>
            </a:r>
            <a:br/>
            <a:r>
              <a:t>Înalţă-I Numele!</a:t>
            </a:r>
            <a:br/>
            <a:r>
              <a:t>Cântă-I mai înfocat, suflete!</a:t>
            </a:r>
            <a:br/>
            <a:r>
              <a:t>Mă-nchin Numelui Preasfânt.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Şi-n ziua când tăria-mi piere,</a:t>
            </a:r>
            <a:br/>
            <a:r>
              <a:t>Sfârşitul văd, ceasul mi-a sosit,</a:t>
            </a:r>
            <a:br/>
            <a:r>
              <a:t>Duhul meu nu va-nceta să-Ţi cânte</a:t>
            </a:r>
            <a:br/>
            <a:r>
              <a:t>Chiar zeci de mii de ani şi­-apoi în veci.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Cântă-I, suflete-al meu, suflete,</a:t>
            </a:r>
            <a:br/>
            <a:r>
              <a:t>Înalţă-I Numele!</a:t>
            </a:r>
            <a:br/>
            <a:r>
              <a:t>Cântă-I mai înfocat, suflete!</a:t>
            </a:r>
            <a:br/>
            <a:r>
              <a:t>Mă-nchin Numelui Preasfânt.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