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Doamne, doar Cuvântul Tău cel sfânt</a:t>
            </a:r>
            <a:br/>
            <a:r>
              <a:t>Mi-e lumină pe pământ.</a:t>
            </a:r>
            <a:br/>
            <a:r>
              <a:t>Noaptea, el mi-e candelă și stea,</a:t>
            </a:r>
            <a:br/>
            <a:r>
              <a:t>Luminând cărarea mea.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Chiar de simnt că-s singur</a:t>
            </a:r>
            <a:br/>
            <a:r>
              <a:t>Și calea-am rătăcit,</a:t>
            </a:r>
            <a:br/>
            <a:r>
              <a:t>Ești alături de mine.</a:t>
            </a:r>
            <a:br/>
            <a:r>
              <a:t>Teama o gonești</a:t>
            </a:r>
            <a:br/>
            <a:r>
              <a:t>Și-n nădejde mă-ntărești:</a:t>
            </a:r>
            <a:br/>
            <a:r>
              <a:t>“Voi fi veșnic lângă tine!”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Doamne, doar Cuvântul Tău cel sfânt</a:t>
            </a:r>
            <a:br/>
            <a:r>
              <a:t>Mi-e lumină pe pământ.</a:t>
            </a:r>
            <a:br/>
            <a:r>
              <a:t>Noaptea, el mi-e candelă și stea,</a:t>
            </a:r>
            <a:br/>
            <a:r>
              <a:t>Luminând cărarea mea.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Călăuză-mi ești</a:t>
            </a:r>
            <a:br/>
            <a:r>
              <a:t>Și în taină îmi vorbești</a:t>
            </a:r>
            <a:br/>
            <a:r>
              <a:t>Prin slăvita-Ți iubire.</a:t>
            </a:r>
            <a:br/>
            <a:r>
              <a:t>Până la sfârșit</a:t>
            </a:r>
            <a:br/>
            <a:r>
              <a:t>Voi rămâne liniștit</a:t>
            </a:r>
            <a:br/>
            <a:r>
              <a:t>Sub înalta-Ți ocrotire.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Doamne, doar Cuvântul Tău cel sfânt</a:t>
            </a:r>
            <a:br/>
            <a:r>
              <a:t>Mi-e lumină pe pământ.</a:t>
            </a:r>
            <a:br/>
            <a:r>
              <a:t>Noaptea, el mi-e candelă și stea,</a:t>
            </a:r>
            <a:br/>
            <a:r>
              <a:t>Luminând cărarea mea.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