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Domnul este milostiv,</a:t>
            </a:r>
            <a:br/>
            <a:r>
              <a:t>Plin de îndurare,</a:t>
            </a:r>
            <a:br/>
            <a:r>
              <a:t>Îndelung răbdător</a:t>
            </a:r>
            <a:br/>
            <a:r>
              <a:t>Și plin de bunătate.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Mare este Domnul</a:t>
            </a:r>
            <a:br/>
            <a:r>
              <a:t>Și foarte vrednic de laudă,</a:t>
            </a:r>
            <a:br/>
            <a:r>
              <a:t>Mărimea Lui, mărimea Lui e nepătrunsă.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Domnul este milostiv,</a:t>
            </a:r>
            <a:br/>
            <a:r>
              <a:t>Plin de îndurare,</a:t>
            </a:r>
            <a:br/>
            <a:r>
              <a:t>Îndelung răbdător</a:t>
            </a:r>
            <a:br/>
            <a:r>
              <a:t>Și plin de bunătate.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este drept,</a:t>
            </a:r>
            <a:br/>
            <a:r>
              <a:t>Da, drept în toate căile Lui,</a:t>
            </a:r>
            <a:br/>
            <a:r>
              <a:t>Și milostiv, și milostiv în toate faptele Lui.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Domnul este milostiv,</a:t>
            </a:r>
            <a:br/>
            <a:r>
              <a:t>Plin de îndurare,</a:t>
            </a:r>
            <a:br/>
            <a:r>
              <a:t>Îndelung răbdător</a:t>
            </a:r>
            <a:br/>
            <a:r>
              <a:t>Și plin de bunătate.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Domnul e lângă toți cei ce-L cheamă,</a:t>
            </a:r>
            <a:br/>
            <a:r>
              <a:t>Ce-L cheamă din toată inima.</a:t>
            </a:r>
            <a:br/>
            <a:r>
              <a:t>Dorințele celor ce se tem de El le împlinește.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Domnul este milostiv,</a:t>
            </a:r>
            <a:br/>
            <a:r>
              <a:t>Plin de îndurare,</a:t>
            </a:r>
            <a:br/>
            <a:r>
              <a:t>Îndelung răbdător</a:t>
            </a:r>
            <a:br/>
            <a:r>
              <a:t>Și plin de bunătate.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