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 tot ce sunt și ce pot fi,</a:t>
            </a:r>
            <a:br/>
            <a:r>
              <a:t>Ia tot ce am și ce voi deveni,</a:t>
            </a:r>
            <a:br/>
            <a:r>
              <a:t>Primește-mi darul și folosește-l</a:t>
            </a:r>
            <a:br/>
            <a:r>
              <a:t>Așa cum vrei.</a:t>
            </a:r>
            <a:br/>
            <a:r>
              <a:t>Îndemânări și pasiuni</a:t>
            </a:r>
            <a:br/>
            <a:r>
              <a:t>Și orice plan doar Ție le supun.</a:t>
            </a:r>
            <a:br/>
            <a:r>
              <a:t>Al Tău sunt, Doamne,</a:t>
            </a:r>
            <a:br/>
            <a:r>
              <a:t>Ție-Ți dau totul, orice-ar fi.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vin adesea la Tine-n nevoi,</a:t>
            </a:r>
            <a:br/>
            <a:r>
              <a:t>Sprijin și-alin căutând,</a:t>
            </a:r>
            <a:br/>
            <a:r>
              <a:t>Dar vreau de-acum să mă pun pe altar,</a:t>
            </a:r>
            <a:br/>
            <a:r>
              <a:t>Ție să-Ți dau ce-am mai 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 tot ce sunt și ce pot fi,</a:t>
            </a:r>
            <a:br/>
            <a:r>
              <a:t>Ia tot ce am și ce voi deveni,</a:t>
            </a:r>
            <a:br/>
            <a:r>
              <a:t>Primește-mi darul și folosește-l</a:t>
            </a:r>
            <a:br/>
            <a:r>
              <a:t>Așa cum vrei.</a:t>
            </a:r>
            <a:br/>
            <a:r>
              <a:t>Îndemânări și pasiuni</a:t>
            </a:r>
            <a:br/>
            <a:r>
              <a:t>Și orice plan doar Ție le supun.</a:t>
            </a:r>
            <a:br/>
            <a:r>
              <a:t>Al Tău sunt, Doamne,</a:t>
            </a:r>
            <a:br/>
            <a:r>
              <a:t>Ție-Ți dau totul, orice-ar fi.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Viața-i pustie când nu e a Ta,</a:t>
            </a:r>
            <a:br/>
            <a:r>
              <a:t>Totu-i trăire în van,</a:t>
            </a:r>
            <a:br/>
            <a:r>
              <a:t>Ce mă-mplinește-i să fac voia Ta</a:t>
            </a:r>
            <a:br/>
            <a:r>
              <a:t>Și să Te știu Suveran.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 tot ce sunt și ce pot fi,</a:t>
            </a:r>
            <a:br/>
            <a:r>
              <a:t>Ia tot ce am și ce voi deveni,</a:t>
            </a:r>
            <a:br/>
            <a:r>
              <a:t>Primește-mi darul și folosește-l</a:t>
            </a:r>
            <a:br/>
            <a:r>
              <a:t>Așa cum vrei.</a:t>
            </a:r>
            <a:br/>
            <a:r>
              <a:t>Îndemânări și pasiuni</a:t>
            </a:r>
            <a:br/>
            <a:r>
              <a:t>Și orice plan doar Ție le supun.</a:t>
            </a:r>
            <a:br/>
            <a:r>
              <a:t>Al Tău sunt, Doamne,</a:t>
            </a:r>
            <a:br/>
            <a:r>
              <a:t>Ție-Ți dau totul, orice-ar fi.</a:t>
            </a:r>
            <a:br/>
            <a:r>
              <a:t>Ia tot ce sunt!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