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în Tine mă încred,</a:t>
            </a:r>
            <a:br/>
            <a:r>
              <a:t>Numai în Tine mă încred,</a:t>
            </a:r>
            <a:br/>
            <a:r>
              <a:t>Nesfârșita-Ți milă mă va-nsoți,</a:t>
            </a:r>
            <a:br/>
            <a:r>
              <a:t>Cu Tine voi locui.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îmi e Păstor iubit,</a:t>
            </a:r>
            <a:br/>
            <a:r>
              <a:t>Cu El n-am lipsă de nimic,</a:t>
            </a:r>
            <a:br/>
            <a:r>
              <a:t>Aduce sufletului bucurii,</a:t>
            </a:r>
            <a:br/>
            <a:r>
              <a:t>Pășuni verzi și ape vii.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în Tine mă încred,</a:t>
            </a:r>
            <a:br/>
            <a:r>
              <a:t>Numai în Tine mă încred,</a:t>
            </a:r>
            <a:br/>
            <a:r>
              <a:t>Nesfârșita-Ți milă mă va-nsoți,</a:t>
            </a:r>
            <a:br/>
            <a:r>
              <a:t>Cu Tine voi locui.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drepte căi sunt îndrumat,</a:t>
            </a:r>
            <a:br/>
            <a:r>
              <a:t>Îmi toarnă untdelemn pe cap,</a:t>
            </a:r>
            <a:br/>
            <a:r>
              <a:t>Vasul meu de bucurie-i plin,</a:t>
            </a:r>
            <a:br/>
            <a:r>
              <a:t>Prezența-I e-ospăț divin.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în Tine mă încred,</a:t>
            </a:r>
            <a:br/>
            <a:r>
              <a:t>Numai în Tine mă încred,</a:t>
            </a:r>
            <a:br/>
            <a:r>
              <a:t>Nesfârșita-Ți milă mă va-nsoți,</a:t>
            </a:r>
            <a:br/>
            <a:r>
              <a:t>Cu Tine voi locui.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voi păși pe negre căi,</a:t>
            </a:r>
            <a:br/>
            <a:r>
              <a:t>Nu mă voi teme de cei răi,</a:t>
            </a:r>
            <a:br/>
            <a:r>
              <a:t>Căci toiagul și nuiaua Ta</a:t>
            </a:r>
            <a:br/>
            <a:r>
              <a:t>Sunt mângâierea mea.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în Tine mă încred,</a:t>
            </a:r>
            <a:br/>
            <a:r>
              <a:t>Numai în Tine mă încred,</a:t>
            </a:r>
            <a:br/>
            <a:r>
              <a:t>Nesfârșita-Ți milă mă va-nsoți,</a:t>
            </a:r>
            <a:br/>
            <a:r>
              <a:t>Cu Tine voi locui.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