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Roni, roni, Bat-Țion!</a:t>
            </a:r>
            <a:br/>
            <a:r>
              <a:t>Hari‘u, Israel!</a:t>
            </a:r>
            <a:br/>
            <a:r>
              <a:t>Simhi ve‘olzi behol-lev,</a:t>
            </a:r>
            <a:br/>
            <a:r>
              <a:t>Bat-Ierușalaim!</a:t>
            </a:r>
            <a:br/>
            <a:r>
              <a:t>Cântă, cântă, fiica Sionului,</a:t>
            </a:r>
            <a:br/>
            <a:r>
              <a:t>cu bucurie, Israele!</a:t>
            </a:r>
            <a:br/>
            <a:r>
              <a:t>Bucură-te din toată inima,</a:t>
            </a:r>
            <a:br/>
            <a:r>
              <a:t>fiica Ierusalimului!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a-ndepărtat vrăjmașul</a:t>
            </a:r>
            <a:br/>
            <a:r>
              <a:t>şi pedeapsa ta,</a:t>
            </a:r>
            <a:br/>
            <a:r>
              <a:t>Domnul tău, Împăratul,</a:t>
            </a:r>
            <a:br/>
            <a:r>
              <a:t>e cu tine, nu te teme!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Cântă, cântă, fiica Sionului,</a:t>
            </a:r>
            <a:br/>
            <a:r>
              <a:t>cu bucurie, Israele!</a:t>
            </a:r>
            <a:br/>
            <a:r>
              <a:t>Bucură-te din toată inima,</a:t>
            </a:r>
            <a:br/>
            <a:r>
              <a:t>fiica Ierusalimului!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Se va zice în ziua­-aceea</a:t>
            </a:r>
            <a:br/>
            <a:r>
              <a:t>Ierusalimului,</a:t>
            </a:r>
            <a:br/>
            <a:r>
              <a:t>„Nu te teme de nimic,</a:t>
            </a:r>
            <a:br/>
            <a:r>
              <a:t>să nu-ți slăbească mâinile!”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Cântă, cântă, fiica Sionului,</a:t>
            </a:r>
            <a:br/>
            <a:r>
              <a:t>cu bucurie, Israele!</a:t>
            </a:r>
            <a:br/>
            <a:r>
              <a:t>Bucură-te din toată inima,</a:t>
            </a:r>
            <a:br/>
            <a:r>
              <a:t>fiica Ierusalimului!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Dumnezeul Tău e cu tine</a:t>
            </a:r>
            <a:br/>
            <a:r>
              <a:t>ca un viteaz ce poate-ajuta;</a:t>
            </a:r>
            <a:br/>
            <a:r>
              <a:t>Cu bucurie va cânta</a:t>
            </a:r>
            <a:br/>
            <a:r>
              <a:t>de veselie pentru tine!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Cântă, cântă, fiica Sionului,</a:t>
            </a:r>
            <a:br/>
            <a:r>
              <a:t>cu bucurie, Israele!</a:t>
            </a:r>
            <a:br/>
            <a:r>
              <a:t>Bucură-te din toată inima,</a:t>
            </a:r>
            <a:br/>
            <a:r>
              <a:t>fiica Ierusalimului!</a:t>
            </a:r>
            <a:br/>
            <a:r>
              <a:t>Roni, roni, Bat-Țion!</a:t>
            </a:r>
            <a:br/>
            <a:r>
              <a:t>Hari‘u, Israel!</a:t>
            </a:r>
            <a:br/>
            <a:r>
              <a:t>Simhi ve‘olzi behol-lev,</a:t>
            </a:r>
            <a:br/>
            <a:r>
              <a:t>Bat-Ierușalaim!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