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Rămâi cu noi, căci este spre seară</a:t>
            </a:r>
            <a:br/>
            <a:r>
              <a:t>Și ziua aproape a trecut.</a:t>
            </a:r>
            <a:br/>
            <a:r>
              <a:t>Isus, rămâi cu noi la masă</a:t>
            </a:r>
            <a:br/>
            <a:r>
              <a:t>Și ne hrănește din Cuvânt.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Doamne Isuse, Tu, Pâinea vieții,</a:t>
            </a:r>
            <a:br/>
            <a:r>
              <a:t>Ți-ai frânt la cruce trupul pentru noi.</a:t>
            </a:r>
            <a:br/>
            <a:r>
              <a:t>Deschide-ne ochii să Te cunoaștem</a:t>
            </a:r>
            <a:br/>
            <a:r>
              <a:t>Și să ne ardă inima în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