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Robia de veacuri e ruptă acuma</a:t>
            </a:r>
            <a:br/>
            <a:r>
              <a:t>Şi lanţul cel tare căzut e pe veci,</a:t>
            </a:r>
            <a:br/>
            <a:r>
              <a:t>Răsare lumina, iar noaptea dispare</a:t>
            </a:r>
            <a:br/>
            <a:r>
              <a:t>Şi moartea e-nfrântă (și moartea e-nfrântă)</a:t>
            </a:r>
            <a:br/>
            <a:r>
              <a:t>Viaţa triumfă-n Cristos!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Proclamăm biruinţa,</a:t>
            </a:r>
            <a:br/>
            <a:r>
              <a:t>Proclamăm învierea Lui!</a:t>
            </a:r>
            <a:br/>
            <a:r>
              <a:t>Proclamăm viaţa nouă prin El,</a:t>
            </a:r>
            <a:br/>
            <a:r>
              <a:t>Îl proclamăm ca Domn!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Plătit e păcatul, căci jertfa-i primită</a:t>
            </a:r>
            <a:br/>
            <a:r>
              <a:t>Şi-o cale spre ceruri deschisă-i acum,</a:t>
            </a:r>
            <a:br/>
            <a:r>
              <a:t>Primesc prin credinţă o nouă fiinţă</a:t>
            </a:r>
            <a:br/>
            <a:r>
              <a:t>Şi teama dispare (și teama dispare)</a:t>
            </a:r>
            <a:br/>
            <a:r>
              <a:t>Sunt înnoit prin Cristos!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Proclamăm biruinţa,</a:t>
            </a:r>
            <a:br/>
            <a:r>
              <a:t>Proclamăm învierea Lui!</a:t>
            </a:r>
            <a:br/>
            <a:r>
              <a:t>Proclamăm viaţa nouă prin El,</a:t>
            </a:r>
            <a:br/>
            <a:r>
              <a:t>Îl proclamăm ca Domn!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ştie oricine: Cristos este Viața</a:t>
            </a:r>
            <a:br/>
            <a:r>
              <a:t>Şi tot ce există renaşte prin El.</a:t>
            </a:r>
            <a:br/>
            <a:r>
              <a:t>Să cânte natura, întreagă-omenirea,</a:t>
            </a:r>
            <a:br/>
            <a:r>
              <a:t>Să strige cu toții: (Să strige cu toții)</a:t>
            </a:r>
            <a:br/>
            <a:r>
              <a:t>Viaţa triumfă-n Cristos!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Proclamăm biruinţa,</a:t>
            </a:r>
            <a:br/>
            <a:r>
              <a:t>Proclamăm învierea Lui!</a:t>
            </a:r>
            <a:br/>
            <a:r>
              <a:t>Proclamăm viaţa nouă prin El,</a:t>
            </a:r>
            <a:br/>
            <a:r>
              <a:t>Îl proclamăm ca Domn!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