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Salvat! Ce frumoasă cântare!</a:t>
            </a:r>
            <a:br/>
            <a:r>
              <a:t>Salvat prin sfânt sângele Său,</a:t>
            </a:r>
            <a:br/>
            <a:r>
              <a:t>Salvat prin a Sa milă mare,</a:t>
            </a:r>
            <a:br/>
            <a:r>
              <a:t>Pe veci sunt copilul Său!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Salvat, salvat,</a:t>
            </a:r>
            <a:br/>
            <a:r>
              <a:t>Salvat prin sângele Său!</a:t>
            </a:r>
            <a:br/>
            <a:r>
              <a:t>Salvat prin a Sa milă mare,</a:t>
            </a:r>
            <a:br/>
            <a:r>
              <a:t>Pe veci sunt copilul Său!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Nu-i grai ce-ar putea să cuprindă</a:t>
            </a:r>
            <a:br/>
            <a:r>
              <a:t>Pacea din sufletul meu,</a:t>
            </a:r>
            <a:br/>
            <a:r>
              <a:t>Căci slava prezenței Sale</a:t>
            </a:r>
            <a:br/>
            <a:r>
              <a:t>O port în mine mereu.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Salvat, salvat,</a:t>
            </a:r>
            <a:br/>
            <a:r>
              <a:t>Salvat prin sângele Său!</a:t>
            </a:r>
            <a:br/>
            <a:r>
              <a:t>Salvat prin a Sa milă mare,</a:t>
            </a:r>
            <a:br/>
            <a:r>
              <a:t>Pe veci sunt copilul Său!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