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“Schimbă-mi inima,</a:t>
            </a:r>
            <a:br/>
            <a:r>
              <a:t>fă-o ca a Ta!</a:t>
            </a:r>
            <a:br/>
            <a:r>
              <a:t>Schimbă-mi inima”</a:t>
            </a:r>
            <a:br/>
            <a:r>
              <a:t>este ruga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ești Olarul,</a:t>
            </a:r>
            <a:br/>
            <a:r>
              <a:t>lutul sunt eu,</a:t>
            </a:r>
            <a:br/>
            <a:r>
              <a:t>O, modelează-mă,</a:t>
            </a:r>
            <a:br/>
            <a:r>
              <a:t>Doamne, cum vrei Tu!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“Schimbă-mi inima,</a:t>
            </a:r>
            <a:br/>
            <a:r>
              <a:t>fă-o ca a Ta!</a:t>
            </a:r>
            <a:br/>
            <a:r>
              <a:t>Schimbă-mi inima”</a:t>
            </a:r>
            <a:br/>
            <a:r>
              <a:t>este ruga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