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cuptor al suferinței,</a:t>
            </a:r>
            <a:br/>
            <a:r>
              <a:t>ce mă arzi, fără să pier,</a:t>
            </a:r>
            <a:br/>
            <a:r>
              <a:t>(: Aripi noi dai tu credinței,</a:t>
            </a:r>
            <a:br/>
            <a:r>
              <a:t>să mă ‘nalțe către cer.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Iar din lutul ce-nfășoară</a:t>
            </a:r>
            <a:br/>
            <a:r>
              <a:t>viața sufletului meu,</a:t>
            </a:r>
            <a:br/>
            <a:r>
              <a:t>(: Tu faci zilnic să răsară</a:t>
            </a:r>
            <a:br/>
            <a:r>
              <a:t>Chipul sfânt din Dumnezeu. :)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Îmi țeși haine din lumina</a:t>
            </a:r>
            <a:br/>
            <a:r>
              <a:t>veșnicei neprihăniri,</a:t>
            </a:r>
            <a:br/>
            <a:r>
              <a:t>(: Curățindu-mi toată tina</a:t>
            </a:r>
            <a:br/>
            <a:r>
              <a:t>omeneștii mele firi. :)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Sfânt cuptor de suferință,</a:t>
            </a:r>
            <a:br/>
            <a:r>
              <a:t>tu de Domnu-ai fost sfințit,</a:t>
            </a:r>
            <a:br/>
            <a:r>
              <a:t>(: Când pe cruce-a Lui Ființă</a:t>
            </a:r>
            <a:br/>
            <a:r>
              <a:t>pentru mine S-a jertfit. :)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Mă sfințește totdeauna,</a:t>
            </a:r>
            <a:br/>
            <a:r>
              <a:t>o, cerescule cuptor,</a:t>
            </a:r>
            <a:br/>
            <a:r>
              <a:t>(: Ca să pot primi cununa</a:t>
            </a:r>
            <a:br/>
            <a:r>
              <a:t>la sfârșit, biruitor. :)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