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Slujesc pe Salvatorul,</a:t>
            </a:r>
            <a:br/>
            <a:r>
              <a:t>Pe Cel ce-a înviat.</a:t>
            </a:r>
            <a:br/>
            <a:r>
              <a:t>Eu știu că El trăiește</a:t>
            </a:r>
            <a:br/>
            <a:r>
              <a:t>Cu slavă îmbrăcat.</a:t>
            </a:r>
            <a:br/>
            <a:r>
              <a:t>Îi simt deschisă mâna</a:t>
            </a:r>
            <a:br/>
            <a:r>
              <a:t>Și glasu-i iubitor,</a:t>
            </a:r>
            <a:br/>
            <a:r>
              <a:t>Și când Îl chem, El vine în ajutor.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viu, e viu, trăiește Domnul meu!</a:t>
            </a:r>
            <a:br/>
            <a:r>
              <a:t>Cu mine merge și-mi vorbește</a:t>
            </a:r>
            <a:br/>
            <a:r>
              <a:t>Chiar pe drumul greu.</a:t>
            </a:r>
            <a:br/>
            <a:r>
              <a:t>E viu, e viu, salvarea El mi-a dat!</a:t>
            </a:r>
            <a:br/>
            <a:r>
              <a:t>Îl port în inimă mereu,</a:t>
            </a:r>
            <a:br/>
            <a:r>
              <a:t>E viu cu-adevărat!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Privesc întreg pământul</a:t>
            </a:r>
            <a:br/>
            <a:r>
              <a:t>Și văd iubirea Sa,</a:t>
            </a:r>
            <a:br/>
            <a:r>
              <a:t>Și chiar lovit de grijuri,</a:t>
            </a:r>
            <a:br/>
            <a:r>
              <a:t>Eu nu voi dispera.</a:t>
            </a:r>
            <a:br/>
            <a:r>
              <a:t>El, știu că mă conduce</a:t>
            </a:r>
            <a:br/>
            <a:r>
              <a:t>Prin aspre vijelii,</a:t>
            </a:r>
            <a:br/>
            <a:r>
              <a:t>Și-n ziua cea din urmă cu El voi fi.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viu, e viu, trăiește Domnul meu!</a:t>
            </a:r>
            <a:br/>
            <a:r>
              <a:t>Cu mine merge și-mi vorbește</a:t>
            </a:r>
            <a:br/>
            <a:r>
              <a:t>Chiar pe drumul greu.</a:t>
            </a:r>
            <a:br/>
            <a:r>
              <a:t>E viu, e viu, salvarea El mi-a dat!</a:t>
            </a:r>
            <a:br/>
            <a:r>
              <a:t>Îl port în inimă mereu,</a:t>
            </a:r>
            <a:br/>
            <a:r>
              <a:t>E viu cu-adevărat!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Strigați de bucurie,</a:t>
            </a:r>
            <a:br/>
            <a:r>
              <a:t>Cântați cu glas duios,</a:t>
            </a:r>
            <a:br/>
            <a:r>
              <a:t>Un veșnic ”Aleluia!”</a:t>
            </a:r>
            <a:br/>
            <a:r>
              <a:t>Spre slava lui Cristos.</a:t>
            </a:r>
            <a:br/>
            <a:r>
              <a:t>Speranța și lumina</a:t>
            </a:r>
            <a:br/>
            <a:r>
              <a:t>Le-avem pe veci în El,</a:t>
            </a:r>
            <a:br/>
            <a:r>
              <a:t>Prin El e biruința ”Emanuel!”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viu, e viu, trăiește Domnul meu!</a:t>
            </a:r>
            <a:br/>
            <a:r>
              <a:t>Cu mine merge și-mi vorbește</a:t>
            </a:r>
            <a:br/>
            <a:r>
              <a:t>Chiar pe drumul greu.</a:t>
            </a:r>
            <a:br/>
            <a:r>
              <a:t>E viu, e viu, salvarea El mi-a dat!</a:t>
            </a:r>
            <a:br/>
            <a:r>
              <a:t>Îl port în inimă mereu,</a:t>
            </a:r>
            <a:br/>
            <a:r>
              <a:t>E viu cu-adevărat!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