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Tată din cer, Domn Preaînalt,</a:t>
            </a:r>
            <a:br/>
            <a:r>
              <a:t>Doamne, Te rugăm revarsă</a:t>
            </a:r>
            <a:br/>
            <a:r>
              <a:t>Mila Ta peste noi,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 Isuse, Domn Preaînalt,</a:t>
            </a:r>
            <a:br/>
            <a:r>
              <a:t>Doamne, Te rugăm revarsă</a:t>
            </a:r>
            <a:br/>
            <a:r>
              <a:t>Pacea Ta peste noi.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Duhule Sfânt, Domn Preaînalt,</a:t>
            </a:r>
            <a:br/>
            <a:r>
              <a:t>Doamne, Te rugăm revarsă</a:t>
            </a:r>
            <a:br/>
            <a:r>
              <a:t>Dragostea Ta peste noi.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