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Tatălui preamărire și Fiului, și Duhului cel Sfânt!</a:t>
            </a:r>
            <a:br/>
            <a:r>
              <a:t>Cum a fost din veșnicie, și azi, și-n veac să fie!</a:t>
            </a:r>
            <a:br/>
            <a:r>
              <a:t>Glorie-n veac! Amin, Amin.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