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rog, cercetează-mă Tu!</a:t>
            </a:r>
            <a:br/>
            <a:r>
              <a:t>Tu vezi ce e-n inima mea.</a:t>
            </a:r>
            <a:br/>
            <a:r>
              <a:t>Demult ochiul Tău mă văzu</a:t>
            </a:r>
            <a:br/>
            <a:r>
              <a:t>/: Când plin de-ndurare</a:t>
            </a:r>
            <a:br/>
            <a:r>
              <a:t>Din greaua pierzare</a:t>
            </a:r>
            <a:br/>
            <a:r>
              <a:t>M-a scos mâna Ta.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vezi, o, Isus, starea mea.</a:t>
            </a:r>
            <a:br/>
            <a:r>
              <a:t>Tu știi și cât sunt de greșit.</a:t>
            </a:r>
            <a:br/>
            <a:r>
              <a:t>Tu știi și ispita-mi cea grea.</a:t>
            </a:r>
            <a:br/>
            <a:r>
              <a:t>/: În fața Ta totul,</a:t>
            </a:r>
            <a:br/>
            <a:r>
              <a:t>În fața Ta totul e descoperit.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Și cine alt’ oare-ar putea</a:t>
            </a:r>
            <a:br/>
            <a:r>
              <a:t>Să-mi șteargă păcatul cumplit</a:t>
            </a:r>
            <a:br/>
            <a:r>
              <a:t>Și-o inimă nouă să-mi dea?</a:t>
            </a:r>
            <a:br/>
            <a:r>
              <a:t>/: Găsi-voi vreodată,</a:t>
            </a:r>
            <a:br/>
            <a:r>
              <a:t>În chiar lumea toată,</a:t>
            </a:r>
            <a:br/>
            <a:r>
              <a:t>Un om sfânt, smerit?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Tu, numai Tu ești Preasfânt!</a:t>
            </a:r>
            <a:br/>
            <a:r>
              <a:t>Auzi deci adâncu-mi suspin!</a:t>
            </a:r>
            <a:br/>
            <a:r>
              <a:t>Căci vreau, cât voi fi pe pământ,</a:t>
            </a:r>
            <a:br/>
            <a:r>
              <a:t>/: Întreaga mea viață,</a:t>
            </a:r>
            <a:br/>
            <a:r>
              <a:t>Întreaga mea viață</a:t>
            </a:r>
            <a:br/>
            <a:r>
              <a:t>Doar Ție s-o-nchin.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