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rugăm, Părinte Sfânt, să-i porţi pe braţe</a:t>
            </a:r>
            <a:br/>
            <a:r>
              <a:t>şi iubirea lor cu-a Ta s-o împleteşti,</a:t>
            </a:r>
            <a:br/>
            <a:r>
              <a:t>/: Ca prin mersul împreună să Te ‘nalțe</a:t>
            </a:r>
            <a:br/>
            <a:r>
              <a:t>și în gândul lor unit să Te-oglindești.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Doamne, umple casa lor de har şi pace</a:t>
            </a:r>
            <a:br/>
            <a:r>
              <a:t>şi revarsă armonia între ei.</a:t>
            </a:r>
            <a:br/>
            <a:r>
              <a:t>/: Duhul Tău cu-armura sfântă să-i îmbrace,</a:t>
            </a:r>
            <a:br/>
            <a:r>
              <a:t>ca-mpreună să rămână-n anii grei. :/</a:t>
            </a:r>
            <a:br/>
            <a:r>
              <a:t>Ţine-n ei aprins fiorul dragostei.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