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Trei în Unu, Unu-n Trei,</a:t>
            </a:r>
            <a:br/>
            <a:r>
              <a:t>Sfânt, de trei ori sfânt Tu ești!</a:t>
            </a:r>
            <a:br/>
            <a:r>
              <a:t>Tată, Fiu, Duh Sfânt lăudăm:</a:t>
            </a:r>
            <a:br/>
            <a:r>
              <a:t>Un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ești singurul “Eu sunt”,</a:t>
            </a:r>
            <a:br/>
            <a:r>
              <a:t>Domn etern, neschimbător,</a:t>
            </a:r>
            <a:br/>
            <a:r>
              <a:t>Necuprins și nevăzut,</a:t>
            </a:r>
            <a:br/>
            <a:r>
              <a:t>Tată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Tu, al nostru Creator,</a:t>
            </a:r>
            <a:br/>
            <a:r>
              <a:t>Cale, Viață și-Adevăr,</a:t>
            </a:r>
            <a:br/>
            <a:r>
              <a:t>Preot și Mântuitor,</a:t>
            </a:r>
            <a:br/>
            <a:r>
              <a:t>Fiu Dumnezeu.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 ne ești Mângâietor,</a:t>
            </a:r>
            <a:br/>
            <a:r>
              <a:t>Al puterii sfânt izvor,</a:t>
            </a:r>
            <a:br/>
            <a:r>
              <a:t>Vrednic Călăuzitor,</a:t>
            </a:r>
            <a:br/>
            <a:r>
              <a:t>Spirit Dumnezeu.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Trei în Unu, Unu-n Trei,</a:t>
            </a:r>
            <a:br/>
            <a:r>
              <a:t>Sfânt, de trei ori sfânt Tu ești,</a:t>
            </a:r>
            <a:br/>
            <a:r>
              <a:t>Tată, Fiu, Duh Sfânt lăudăm:</a:t>
            </a:r>
            <a:br/>
            <a:r>
              <a:t>Un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