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Tu-mi ești tărie-n slăbiciuni,</a:t>
            </a:r>
            <a:br/>
            <a:r>
              <a:t>Tu îmi ești bunul cel mai bun,</a:t>
            </a:r>
            <a:br/>
            <a:r>
              <a:t>Doamne, ești tot ce am!</a:t>
            </a:r>
            <a:br/>
            <a:r>
              <a:t>Eram căzut, m-ai ridicat,</a:t>
            </a:r>
            <a:br/>
            <a:r>
              <a:t>Pe drum pustiu, belșug mi-ai dat,</a:t>
            </a:r>
            <a:br/>
            <a:r>
              <a:t>Doamne, ești tot ce am!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Miel Preasfânt,</a:t>
            </a:r>
            <a:br/>
            <a:r>
              <a:t>Vrednic e-al Tău Nume!</a:t>
            </a:r>
            <a:br/>
            <a:r>
              <a:t>Isus, Miel Preasfânt,</a:t>
            </a:r>
            <a:br/>
            <a:r>
              <a:t>Tu ești tot ce am!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Păcatul meu, durerea mea,</a:t>
            </a:r>
            <a:br/>
            <a:r>
              <a:t>Tu le-ai luat asupra Ta,</a:t>
            </a:r>
            <a:br/>
            <a:r>
              <a:t>Doamne, ești tot ce am!</a:t>
            </a:r>
            <a:br/>
            <a:r>
              <a:t>Slăvite Domn și Împărat,</a:t>
            </a:r>
            <a:br/>
            <a:r>
              <a:t>Cânt bucuros că Te-am aflat,</a:t>
            </a:r>
            <a:br/>
            <a:r>
              <a:t>Doamne, ești tot ce am!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Miel Preasfânt,</a:t>
            </a:r>
            <a:br/>
            <a:r>
              <a:t>Vrednic e-al Tău Nume!</a:t>
            </a:r>
            <a:br/>
            <a:r>
              <a:t>Isus, Miel Preasfânt,</a:t>
            </a:r>
            <a:br/>
            <a:r>
              <a:t>Tu ești tot ce am!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