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Umil în iesle Te-ai născut,</a:t>
            </a:r>
            <a:br/>
            <a:r>
              <a:t>Isus, iubite Domn,</a:t>
            </a:r>
            <a:br/>
            <a:r>
              <a:t>Și îngerii-Ți vegheau în jur</a:t>
            </a:r>
            <a:br/>
            <a:r>
              <a:t>frumosul, dulce somn.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Cântați, cântați și vă bucurați,</a:t>
            </a:r>
            <a:br/>
            <a:r>
              <a:t>din cer Mesia a venit!</a:t>
            </a:r>
            <a:br/>
            <a:r>
              <a:t>Din inimi calde să-L lăudați</a:t>
            </a:r>
            <a:br/>
            <a:r>
              <a:t>pe Cel ce v-a iubit!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Umil trăit-ai printre noi</a:t>
            </a:r>
            <a:br/>
            <a:r>
              <a:t>chemându-ne la Tine:</a:t>
            </a:r>
            <a:br/>
            <a:r>
              <a:t>“Veniți din patimi și nevoi,</a:t>
            </a:r>
            <a:br/>
            <a:r>
              <a:t>veniți cu toți la Mine!”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Cântați, cântați și vă bucurați,</a:t>
            </a:r>
            <a:br/>
            <a:r>
              <a:t>din cer Mesia a venit!</a:t>
            </a:r>
            <a:br/>
            <a:r>
              <a:t>Din inimi calde să-L lăudați</a:t>
            </a:r>
            <a:br/>
            <a:r>
              <a:t>pe Cel ce v-a iubit!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