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Umil vin, Doamne, cu-­nserarea,</a:t>
            </a:r>
            <a:br/>
            <a:r>
              <a:t>Când zilei îi închizi mormântul,</a:t>
            </a:r>
            <a:br/>
            <a:r>
              <a:t>Ca să m­-atingi cu îndurarea</a:t>
            </a:r>
            <a:br/>
            <a:r>
              <a:t>Şi să m-acoperi cu veşmântul.</a:t>
            </a:r>
            <a:br/>
            <a:r>
              <a:t>Pe inimă, ca într-o carte,</a:t>
            </a:r>
            <a:br/>
            <a:r>
              <a:t>Să-mi scrii a zilei pomenire</a:t>
            </a:r>
            <a:br/>
            <a:r>
              <a:t>Cu orice gând de bunătate,</a:t>
            </a:r>
            <a:br/>
            <a:r>
              <a:t>Orice fior sau tresărire.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Îţi mulţumesc pentru Cuvântul</a:t>
            </a:r>
            <a:br/>
            <a:r>
              <a:t>Ce-­i simt în mine adierea</a:t>
            </a:r>
            <a:br/>
            <a:r>
              <a:t>Şi mulţumesc şi pentru cântul</a:t>
            </a:r>
            <a:br/>
            <a:r>
              <a:t>Pe care mi l­-a dat tăcerea.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Îţi mulţumesc pentru credinţa</a:t>
            </a:r>
            <a:br/>
            <a:r>
              <a:t>Aprinsă-­n mine de iubire</a:t>
            </a:r>
            <a:br/>
            <a:r>
              <a:t>Şi pentru ieri ce-a fost dorinţă</a:t>
            </a:r>
            <a:br/>
            <a:r>
              <a:t>Şi mâine ce e­-nfăptuire.</a:t>
            </a:r>
            <a:br/>
            <a:r>
              <a:t>Îţi mulţumesc pentru minune,</a:t>
            </a:r>
            <a:br/>
            <a:r>
              <a:t>Pentru nevoi şi pentru jale,</a:t>
            </a:r>
            <a:br/>
            <a:r>
              <a:t>Ce m-au adus în rugăciune</a:t>
            </a:r>
            <a:br/>
            <a:r>
              <a:t>'Napoi sub aripile Tale.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Îţi mulţumesc pentru Cuvântul</a:t>
            </a:r>
            <a:br/>
            <a:r>
              <a:t>Ce-­i simt în mine adierea</a:t>
            </a:r>
            <a:br/>
            <a:r>
              <a:t>Şi mulţumesc şi pentru cântul</a:t>
            </a:r>
            <a:br/>
            <a:r>
              <a:t>Pe care mi l­-a dat tăcerea.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Îţi mulţumesc pentru frumosul</a:t>
            </a:r>
            <a:br/>
            <a:r>
              <a:t>Din lucrurile care pier,</a:t>
            </a:r>
            <a:br/>
            <a:r>
              <a:t>Ce-naripează luminosul</a:t>
            </a:r>
            <a:br/>
            <a:r>
              <a:t>Cărării mele către cer.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Îţi mulţumesc pentru Cuvântul</a:t>
            </a:r>
            <a:br/>
            <a:r>
              <a:t>Ce-­i simt în mine adierea</a:t>
            </a:r>
            <a:br/>
            <a:r>
              <a:t>Şi mulţumesc şi pentru cântul</a:t>
            </a:r>
            <a:br/>
            <a:r>
              <a:t>Pe care mi l­-a dat tăcerea.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