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Un Nume scump ne-a adunat,</a:t>
            </a:r>
            <a:br/>
            <a:r>
              <a:t>Isus Cristos, măreţul Miel glorificat,</a:t>
            </a:r>
            <a:br/>
            <a:r>
              <a:t>Căci Tatăl ne-a unit prin Fiul Său iubit</a:t>
            </a:r>
            <a:br/>
            <a:r>
              <a:t>Cu pâine, vin, cu-al nostru Domn</a:t>
            </a:r>
            <a:br/>
            <a:r>
              <a:t>ne-mpărtășim.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Prezent cu noi, sfinţit în toţi,</a:t>
            </a:r>
            <a:br/>
            <a:r>
              <a:t>Cel ce S-a frânt a înviat dintre cei morţi,</a:t>
            </a:r>
            <a:br/>
            <a:r>
              <a:t>El, Domnul Preaiubit, e Musafir slăvit,</a:t>
            </a:r>
            <a:br/>
            <a:r>
              <a:t>Cu pâine, vin, cu-al nostru Domn</a:t>
            </a:r>
            <a:br/>
            <a:r>
              <a:t>ne-mpărtăşim.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Nimeni, nimeni nu-i străin,</a:t>
            </a:r>
            <a:br/>
            <a:r>
              <a:t>Toţi suntem un trup,</a:t>
            </a:r>
            <a:br/>
            <a:r>
              <a:t>Domnul ne-a iertat deplin,</a:t>
            </a:r>
            <a:br/>
            <a:r>
              <a:t>Dintre noi, ziduri se duc.</a:t>
            </a:r>
            <a:br/>
            <a:r>
              <a:t>Suntem o familie, Capul e Cristos</a:t>
            </a:r>
            <a:br/>
            <a:r>
              <a:t>Nu-L vedem, dar e aici,</a:t>
            </a:r>
            <a:br/>
            <a:r>
              <a:t>Şi cu El ne-mpărtăşim.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Un Nume scump ne-a adunat,</a:t>
            </a:r>
            <a:br/>
            <a:r>
              <a:t>Isus Cristos, măreţul Miel glorificat,</a:t>
            </a:r>
            <a:br/>
            <a:r>
              <a:t>Căci Tatăl ne-a unit prin Fiul Său iubit,</a:t>
            </a:r>
            <a:br/>
            <a:r>
              <a:t>Cu pâine, vin, cu-al nostru Domn</a:t>
            </a:r>
            <a:br/>
            <a:r>
              <a:t>ne-mpărtăşim.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În noul veac în cer zidit,</a:t>
            </a:r>
            <a:br/>
            <a:r>
              <a:t>Vedea-vom slava Celui vrednic de mărit,</a:t>
            </a:r>
            <a:br/>
            <a:r>
              <a:t>Anticipăm cu dor ospăţul slăvilor,</a:t>
            </a:r>
            <a:br/>
            <a:r>
              <a:t>Cu pâine, vin, cu-al nostru Domn</a:t>
            </a:r>
            <a:br/>
            <a:r>
              <a:t>ne-mpărtăşim.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