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Urmați-Mă, ne-a zis Cristos,</a:t>
            </a:r>
            <a:br/>
            <a:r>
              <a:t>cel ce-i al Meu să vină,</a:t>
            </a:r>
            <a:br/>
            <a:r>
              <a:t>Să lase vechea fire jos, să vină la lumină.</a:t>
            </a:r>
            <a:br/>
            <a:r>
              <a:t>Cei ce din moarte-ați fost treziți,</a:t>
            </a:r>
            <a:br/>
            <a:r>
              <a:t>luați-Mi crucea și veniți!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pentru voi sunt ca un far</a:t>
            </a:r>
            <a:br/>
            <a:r>
              <a:t>ce-n beznă luminează,</a:t>
            </a:r>
            <a:br/>
            <a:r>
              <a:t>Nu-l va zdrobi al nopții val</a:t>
            </a:r>
            <a:br/>
            <a:r>
              <a:t>pe-acela ce-Mi urmează.</a:t>
            </a:r>
            <a:br/>
            <a:r>
              <a:t>Eu Calea sunt, Mă căutați,</a:t>
            </a:r>
            <a:br/>
            <a:r>
              <a:t>pe-această cale să umblați!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inima Mi-am dăruit,</a:t>
            </a:r>
            <a:br/>
            <a:r>
              <a:t>sunt blând, făr’ de trufie,</a:t>
            </a:r>
            <a:br/>
            <a:r>
              <a:t>Pe cei trudiți i-am ocrotit ferindu-i de urgie,</a:t>
            </a:r>
            <a:br/>
            <a:r>
              <a:t>Și orice gând Eu l-am supus</a:t>
            </a:r>
            <a:br/>
            <a:r>
              <a:t>voinței Tatălui de 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vă descopăr calea rea,</a:t>
            </a:r>
            <a:br/>
            <a:r>
              <a:t>să treceți pe alături,</a:t>
            </a:r>
            <a:br/>
            <a:r>
              <a:t>Căci suflet liber veți avea</a:t>
            </a:r>
            <a:br/>
            <a:r>
              <a:t>urmând a’ Mele sfaturi.</a:t>
            </a:r>
            <a:br/>
            <a:r>
              <a:t>Sunt ancoră și sunt catarg,</a:t>
            </a:r>
            <a:br/>
            <a:r>
              <a:t>sunt port în al veciei larg.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Ți-e drumul greu? Nu șovăi,</a:t>
            </a:r>
            <a:br/>
            <a:r>
              <a:t>mergi și voi fi cu tine!</a:t>
            </a:r>
            <a:br/>
            <a:r>
              <a:t>Eu calea ți-o voi pregăti,</a:t>
            </a:r>
            <a:br/>
            <a:r>
              <a:t>Lupta-voi pentru tine.</a:t>
            </a:r>
            <a:br/>
            <a:r>
              <a:t>Nu-i vrednic cine dă ’napoi.</a:t>
            </a:r>
            <a:br/>
            <a:r>
              <a:t>’Nainte! Domnul e cu voi!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