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Vin cu umilință în prezența Ta,</a:t>
            </a:r>
            <a:br/>
            <a:r>
              <a:t>Ocrotit de Tine, Doamne,</a:t>
            </a:r>
            <a:br/>
            <a:r>
              <a:t>eu mă odihnesc.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Mă ascund în palma Ta,</a:t>
            </a:r>
            <a:br/>
            <a:r>
              <a:t>Ție-Ți dau durerea mea,</a:t>
            </a:r>
            <a:br/>
            <a:r>
              <a:t>Doar în Tine pacea-mi regăsesc,</a:t>
            </a:r>
            <a:br/>
            <a:r>
              <a:t>În prezența 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Vin cu umilință în prezența Ta,</a:t>
            </a:r>
            <a:br/>
            <a:r>
              <a:t>Ocrotit de Tine, Doamne,</a:t>
            </a:r>
            <a:br/>
            <a:r>
              <a:t>eu mă odihnesc.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Mă ascund în palma Ta,</a:t>
            </a:r>
            <a:br/>
            <a:r>
              <a:t>Ție-Ți dau durerea mea,</a:t>
            </a:r>
            <a:br/>
            <a:r>
              <a:t>Doar în Tine pacea-mi regăsesc,</a:t>
            </a:r>
            <a:br/>
            <a:r>
              <a:t>Stând în mâna Ta, doar în mâna 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Tu ești Scăparea mea,</a:t>
            </a:r>
            <a:br/>
            <a:r>
              <a:t>Apărător, Scutul meu, Tăria mea! :/</a:t>
            </a:r>
            <a:br/>
            <a:r>
              <a:t>Rămân al Tău, în mâna Ta,</a:t>
            </a:r>
            <a:br/>
            <a:r>
              <a:t>Rămân al Tău, în mâna Ta!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