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Vocea 1</a:t>
            </a:r>
            <a:br/>
            <a:r>
              <a:t>/: Aleluia! Domnu-i Rege!</a:t>
            </a:r>
            <a:br/>
            <a:r>
              <a:t>Aleluia! A-nviat! :/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Vocea 2</a:t>
            </a:r>
            <a:br/>
            <a:r>
              <a:t>/: Viu e-acum și înălțat, cântăm!</a:t>
            </a:r>
            <a:br/>
            <a:r>
              <a:t>A-nviat! :/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Vocea 3</a:t>
            </a:r>
            <a:br/>
            <a:r>
              <a:t>/: O nouă viață-n zori de zi!</a:t>
            </a:r>
            <a:br/>
            <a:r>
              <a:t>Unde-i boldul morții? A-nviat! :/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