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 veghetori pe ‘nălțimi,</a:t>
            </a:r>
            <a:br/>
            <a:r>
              <a:t>Voi heruvimi și serafimi,</a:t>
            </a:r>
            <a:br/>
            <a:r>
              <a:t>Dați mărire! Aleluia!</a:t>
            </a:r>
            <a:br/>
            <a:r>
              <a:t>Lui ce tronează-n ceruri sus.</a:t>
            </a:r>
            <a:br/>
            <a:r>
              <a:t>Lui de-orice slavă mai presus:</a:t>
            </a:r>
            <a:br/>
            <a:r>
              <a:t>Aleluia, Aleluia, Aleluia,</a:t>
            </a:r>
            <a:br/>
            <a:r>
              <a:t>Aleluia, Aleluia.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Voi fii ai marilor lumini,</a:t>
            </a:r>
            <a:br/>
            <a:r>
              <a:t>Voi mai presus de heruvimi,</a:t>
            </a:r>
            <a:br/>
            <a:r>
              <a:t>Dați mărire! Aleluia!</a:t>
            </a:r>
            <a:br/>
            <a:r>
              <a:t>El e Cel vrednic de-nchinat,</a:t>
            </a:r>
            <a:br/>
            <a:r>
              <a:t>El este Cel Adevărat:</a:t>
            </a:r>
            <a:br/>
            <a:r>
              <a:t>Aleluia, Aleluia, Aleluia,</a:t>
            </a:r>
            <a:br/>
            <a:r>
              <a:t>Aleluia, Aleluia.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Noi, fericitul Său popor,</a:t>
            </a:r>
            <a:br/>
            <a:r>
              <a:t>Noi, tot la fel cântăm în cor:</a:t>
            </a:r>
            <a:br/>
            <a:r>
              <a:t>Aleluia! Aleluia!</a:t>
            </a:r>
            <a:br/>
            <a:r>
              <a:t>Cu heruvimi și serafimi</a:t>
            </a:r>
            <a:br/>
            <a:r>
              <a:t>Dăm slavă-n veci Sfintei Treimi,</a:t>
            </a:r>
            <a:br/>
            <a:r>
              <a:t>Aleluia, Aleluia, Aleluia,</a:t>
            </a:r>
            <a:br/>
            <a:r>
              <a:t>Aleluia, Aleluia.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