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안녕하십니까 7조 디자인 개요서 발표를 맡게된 발표자 전규리 입니다. 발표 시작하겠습니다.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지금까지 7조 발표자 전규리 였습니다. 감사합니다.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먼저 목차입니다. 프로젝트 개요, 개발 배경, 개발 목적, 주요 대상, 주요 기능 및 개발 내용, 기대 효과, 학습 계획으로 소개해 드리겠습니다.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저희 프로젝트의 이름은 피스캐스트 입니다. </a:t>
            </a:r>
          </a:p>
          <a:p>
            <a:pPr/>
            <a:r>
              <a:t>피스 캐스트란? 라디오를 조각화 하여 짧은 콘텐츠로 제공하는 웹 서비스입니다. </a:t>
            </a:r>
          </a:p>
          <a:p>
            <a:pPr/>
            <a:r>
              <a:t>여기서 조각화란, 기존의 긴 분량의 라디오를 사연별이나 코너별 등의 짧은 콘텐츠로 만드는것을 의미합니다. </a:t>
            </a:r>
          </a:p>
          <a:p>
            <a:pPr/>
            <a:r>
              <a:t>이렇게 조각화된 콘텐츠를 사용자에게 제공함으로써, 사용자는 라디오의 재미있는 부분만을 빠르게 시청 가능하게 됩니다. </a:t>
            </a:r>
          </a:p>
          <a:p>
            <a:pPr/>
            <a:r>
              <a:t>저희 프로젝트의 더 자세한 내용은 뒤에서 설명드리도록 하겠습니다.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다음은 저희 프로젝트의 개발 배경을 설명드리도록 하겠습니다. </a:t>
            </a:r>
          </a:p>
          <a:p>
            <a:pPr/>
          </a:p>
          <a:p>
            <a:pPr/>
            <a:r>
              <a:t>저희 프로젝트는 라디오 프로그램을 청취할때 생기는 고충에서부터 시작되었는데요, </a:t>
            </a:r>
          </a:p>
          <a:p>
            <a:pPr/>
            <a:r>
              <a:t>먼저 첫번째로는, 라디오 프로그램의 특성 때문에 생기는 지루함 입니다. </a:t>
            </a:r>
          </a:p>
          <a:p>
            <a:pPr/>
            <a:r>
              <a:t>옆의 유튜브 자료를 보시면, 쇼츠의 시청 비율이 88%를 차지하고 있으며, 대부분의 사용자들이 짧은 시간에  빠르게 재미를 얻을 수 있는     “숏폼” 형태의 컨텐츠를 선호한다는것을 알 수 있습니다.</a:t>
            </a:r>
          </a:p>
          <a:p>
            <a:pPr/>
            <a:r>
              <a:t>이로인해 1~2시간의 긴 분량을 가지고 있는 라디오 프로그램은 상대적으로 지루하다고 느끼게 됩니다.</a:t>
            </a:r>
          </a:p>
          <a:p>
            <a:pPr/>
          </a:p>
          <a:p>
            <a:pPr/>
            <a:r>
              <a:t>다음은, 기존에 방송국에서 제공하는 라디오 다시 듣기 서비스를 이용하게 되면, 저작권 문제로 인해 모든 음악이 제거되며 음악을 함께 들을 수 없습니다. </a:t>
            </a:r>
          </a:p>
          <a:p>
            <a:pPr/>
            <a:r>
              <a:t>음악이 중요한 요소로 작용하는 프로그램의 경우, </a:t>
            </a:r>
          </a:p>
          <a:p>
            <a:pPr/>
            <a:r>
              <a:t>흐름이 끊기거나 감상의 재미가 반감될 수 있어,  </a:t>
            </a:r>
          </a:p>
          <a:p>
            <a:pPr/>
            <a:r>
              <a:t> 다시듣기를 이용하는 사용자 입장에서는 완전한 감상을 하지 못하는 아쉬운 부분이 있습니다.</a:t>
            </a:r>
          </a:p>
          <a:p>
            <a:pPr/>
          </a:p>
          <a:p>
            <a:pPr/>
            <a:r>
              <a:t>세번째로는, 사용자가 다시 듣고싶은 일부 사연이나 코너등을 찾아보고자 했을때, 모든 구간을 일일이 하나하나 탐색해봐야 한다는 고충이 있습니다.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다음은 저희 프로젝트의 개발 목적입니다.</a:t>
            </a:r>
          </a:p>
          <a:p>
            <a:pPr/>
            <a:r>
              <a:t>앞서 설명한 고충들을 해결하기 위해 저희 프로젝트의 목적을 다음과 같이 설정하였습니다.</a:t>
            </a:r>
          </a:p>
          <a:p>
            <a:pPr/>
            <a:r>
              <a:t>첫번째는, 라디오를 조각화하여 제공함으로써 숏폼등의 짧은 컨텐츠에 익숙한 젊은 세대의 신규 유입을 도모하는것입니다.</a:t>
            </a:r>
          </a:p>
          <a:p>
            <a:pPr/>
            <a:r>
              <a:t>두번째는, 라디오 다시 듣기를 이용할 떄 음악을 함께 제공해주고, </a:t>
            </a:r>
          </a:p>
          <a:p>
            <a:pPr/>
            <a:r>
              <a:t>사용자가 다시 듣고싶은 일부 사연이나 코너등을 기준으로 조각화하여 빠르게 찾을 수 있게 해줌으로써 기존 청취자들의 편의성을 도모하는 것입니다.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저희 프로젝트의 주요 대상을 설명드리겠습니다.</a:t>
            </a:r>
          </a:p>
          <a:p>
            <a:pPr/>
          </a:p>
          <a:p>
            <a:pPr/>
            <a:r>
              <a:t>첫번째는 라디오를 꾸준히 청취하는 기존 청취자 입니다.</a:t>
            </a:r>
          </a:p>
          <a:p>
            <a:pPr/>
            <a:r>
              <a:t>라디오 다시 듣기 이용시 음악을 함께 듣고 싶어 하며, 원하는 콘텐츠만 선택하여 들을 수 있는 기능을 필요로 합니다.</a:t>
            </a:r>
          </a:p>
          <a:p>
            <a:pPr/>
          </a:p>
          <a:p>
            <a:pPr/>
            <a:r>
              <a:t>두번쨰는 숏폼과 같은 짧은 콘텐츠에 익숙한 젊은 세대 입니다.</a:t>
            </a:r>
          </a:p>
          <a:p>
            <a:pPr/>
            <a:r>
              <a:t>숏폼과 같은 짧고 집중된 컨텐츠를 선호하며, 라디오를 익숙하지 않은 젊은 세대는 진입 장벽이 존재합니다.</a:t>
            </a:r>
          </a:p>
          <a:p>
            <a:pPr/>
          </a:p>
          <a:p>
            <a:pPr/>
            <a:r>
              <a:t>세번쨰는, 새로운 사용자를 유입하고자 하는 라디오 방송국입니다.</a:t>
            </a:r>
          </a:p>
          <a:p>
            <a:pPr/>
            <a:r>
              <a:t>디지털 환경에서 콘텐츠 재활용을 통한 가치를 창출하며, 새로운 사용자를 유입할 수 있습니다.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다음은 주요 기능 및 개발 내용입니다. </a:t>
            </a:r>
          </a:p>
          <a:p>
            <a:pPr/>
            <a:r>
              <a:t>기존 라디오 청취 방식의 한계를 극복하고 편의성을 제공하는 것이 저희 프로젝트의 궁극적 목표이며, 핵심 내용은 다음과 같습니다.</a:t>
            </a:r>
          </a:p>
          <a:p>
            <a:pPr/>
            <a:r>
              <a:t>첫번쨰로, 짧고 집중 가능한 콘텐츠를 사용자에게 제공합니다.</a:t>
            </a:r>
          </a:p>
          <a:p>
            <a:pPr/>
            <a:r>
              <a:t>두번째로, 음악까지 전부 포함된 다시듣기를 사용자에게 제공합니다.</a:t>
            </a:r>
          </a:p>
          <a:p>
            <a:pPr/>
            <a:r>
              <a:t>세번째로, 사용자 개인 맞춤의 광고 추천 기능을 사용함으로써 광고 효과를 극대화합니다.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저희 프로젝트에서 기대 가능한 효과는 다음과 같습니다.</a:t>
            </a:r>
          </a:p>
          <a:p>
            <a:pPr/>
          </a:p>
          <a:p>
            <a:pPr/>
            <a:r>
              <a:t>첫번째로는 청취자 수 증가입니다.</a:t>
            </a:r>
          </a:p>
          <a:p>
            <a:pPr/>
            <a:r>
              <a:t>젊은 세대가 선호하는 짧고 집중된 컨텐츠 제공으로 신규 청취자를 확보합니다.</a:t>
            </a:r>
          </a:p>
          <a:p>
            <a:pPr/>
          </a:p>
          <a:p>
            <a:pPr/>
            <a:r>
              <a:t>두번째는 기존 청취자의 만족도 증가입니다.</a:t>
            </a:r>
          </a:p>
          <a:p>
            <a:pPr/>
            <a:r>
              <a:t>원하는 콘텐츠를 쉽게 찾고, 다시 듣기의 편의성이 개선되어 기존 라디오 이용자의 만족도가 향상됩니다.</a:t>
            </a:r>
          </a:p>
          <a:p>
            <a:pPr/>
          </a:p>
          <a:p>
            <a:pPr/>
            <a:r>
              <a:t>세번째는 광고 효과 극대화입니다.</a:t>
            </a:r>
          </a:p>
          <a:p>
            <a:pPr/>
            <a:r>
              <a:t>사용자 데이터 기반의 Ai 기반 맞춤 광고를 도입하여, 마게팅 효과가 증가될것입니다.</a:t>
            </a:r>
          </a:p>
          <a:p>
            <a:pPr/>
          </a:p>
          <a:p>
            <a:pPr/>
            <a:r>
              <a:t>네번쨰는 라디오 청취 방식의 디지털 혁신 및 환경 개선입니다.</a:t>
            </a:r>
          </a:p>
          <a:p>
            <a:pPr/>
            <a:r>
              <a:t>실시간 방송 중시에서 벗어나, 사용자가 원하는 콘텐츠를 시간 제약 없이 자유롭게 청취하는 환경을 조성해, 새로운 라디오 청취 문화를 정착시킵니다.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hape 2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다음은 학습 계획입니다.</a:t>
            </a:r>
          </a:p>
          <a:p>
            <a:pPr/>
            <a:r>
              <a:t>4월에는 핵심 알고리즘 연구 및 구현을 위주로 진행하고, 5월에는 포털 개발을 위주로 진행할 계획입니다.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Relationship Id="rId4" Type="http://schemas.openxmlformats.org/officeDocument/2006/relationships/image" Target="../media/image24.png"/><Relationship Id="rId5" Type="http://schemas.openxmlformats.org/officeDocument/2006/relationships/image" Target="../media/image2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25.png"/><Relationship Id="rId8" Type="http://schemas.openxmlformats.org/officeDocument/2006/relationships/image" Target="../media/image2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Relationship Id="rId18" Type="http://schemas.openxmlformats.org/officeDocument/2006/relationships/image" Target="../media/image62.png"/><Relationship Id="rId19" Type="http://schemas.openxmlformats.org/officeDocument/2006/relationships/image" Target="../media/image63.png"/><Relationship Id="rId20" Type="http://schemas.openxmlformats.org/officeDocument/2006/relationships/image" Target="../media/image64.png"/><Relationship Id="rId21" Type="http://schemas.openxmlformats.org/officeDocument/2006/relationships/image" Target="../media/image65.png"/><Relationship Id="rId22" Type="http://schemas.openxmlformats.org/officeDocument/2006/relationships/image" Target="../media/image66.png"/><Relationship Id="rId23" Type="http://schemas.openxmlformats.org/officeDocument/2006/relationships/image" Target="../media/image67.png"/><Relationship Id="rId24" Type="http://schemas.openxmlformats.org/officeDocument/2006/relationships/image" Target="../media/image6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9.png"/><Relationship Id="rId4" Type="http://schemas.openxmlformats.org/officeDocument/2006/relationships/image" Target="../media/image24.png"/><Relationship Id="rId5" Type="http://schemas.openxmlformats.org/officeDocument/2006/relationships/image" Target="../media/image2.png"/><Relationship Id="rId6" Type="http://schemas.openxmlformats.org/officeDocument/2006/relationships/image" Target="../media/image25.png"/><Relationship Id="rId7" Type="http://schemas.openxmlformats.org/officeDocument/2006/relationships/image" Target="../media/image70.png"/><Relationship Id="rId8" Type="http://schemas.openxmlformats.org/officeDocument/2006/relationships/image" Target="../media/image27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82.png"/><Relationship Id="rId7" Type="http://schemas.openxmlformats.org/officeDocument/2006/relationships/image" Target="../media/image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Relationship Id="rId25" Type="http://schemas.openxmlformats.org/officeDocument/2006/relationships/image" Target="../media/image9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Relationship Id="rId10" Type="http://schemas.openxmlformats.org/officeDocument/2006/relationships/image" Target="../media/image10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04900" y="5969000"/>
            <a:ext cx="3860800" cy="203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141200" y="9601200"/>
            <a:ext cx="63373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5900" y="3378200"/>
            <a:ext cx="8813800" cy="4889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Picture 6" descr="Picture 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5300" y="2806700"/>
            <a:ext cx="2311400" cy="144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41200" y="9601200"/>
            <a:ext cx="63373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5900" y="3378200"/>
            <a:ext cx="12293600" cy="480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9900" y="2882900"/>
            <a:ext cx="4279900" cy="137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1308100"/>
            <a:ext cx="342900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2324100"/>
            <a:ext cx="342900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3352800"/>
            <a:ext cx="342900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4368800"/>
            <a:ext cx="342900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5384800"/>
            <a:ext cx="342900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6413500"/>
            <a:ext cx="342900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8600" y="7429500"/>
            <a:ext cx="342900" cy="34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9200" y="1981200"/>
            <a:ext cx="114300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9200" y="2997200"/>
            <a:ext cx="114300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9200" y="4025900"/>
            <a:ext cx="114300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9200" y="5041900"/>
            <a:ext cx="114300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18" descr="Picture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9200" y="6057900"/>
            <a:ext cx="114300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20" descr="Picture 2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9200" y="7086600"/>
            <a:ext cx="114300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22" descr="Picture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99200" y="8102600"/>
            <a:ext cx="114300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8500" y="977900"/>
            <a:ext cx="3263900" cy="7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Picture 26" descr="Picture 2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268200" y="5308600"/>
            <a:ext cx="2235200" cy="62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27" descr="Picture 2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268200" y="4305300"/>
            <a:ext cx="1168400" cy="62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Picture 28" descr="Picture 2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268200" y="3289300"/>
            <a:ext cx="1104900" cy="62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29" descr="Picture 2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2268200" y="2260600"/>
            <a:ext cx="1117600" cy="62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0" descr="Picture 30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268200" y="1244600"/>
            <a:ext cx="1498600" cy="62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31" descr="Picture 31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137400" y="5041900"/>
            <a:ext cx="24003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32" descr="Picture 32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7137400" y="4013200"/>
            <a:ext cx="18288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33" descr="Picture 3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7124700" y="2997200"/>
            <a:ext cx="21336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34" descr="Picture 34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124700" y="1981200"/>
            <a:ext cx="29464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35" descr="Picture 35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7137400" y="1054100"/>
            <a:ext cx="28956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36" descr="Picture 36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31800" y="939800"/>
            <a:ext cx="4076700" cy="209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37" descr="Picture 37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7124700" y="6159500"/>
            <a:ext cx="38608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38" descr="Picture 38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150100" y="7073900"/>
            <a:ext cx="14605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39" descr="Picture 39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2268200" y="6286500"/>
            <a:ext cx="1130300" cy="622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40" descr="Picture 40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2268200" y="7340600"/>
            <a:ext cx="1104900" cy="622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6200" y="-25400"/>
            <a:ext cx="18516600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77800" y="1397000"/>
            <a:ext cx="186436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02000" y="431800"/>
            <a:ext cx="2006600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7" descr="Picture 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5300" y="3683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8" descr="Picture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5824200" y="419100"/>
            <a:ext cx="2362200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9" descr="Picture 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66800" y="-165100"/>
            <a:ext cx="5829300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10" descr="Picture 1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860800" y="4127500"/>
            <a:ext cx="11137900" cy="2527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11" descr="Picture 11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20700" y="5676900"/>
            <a:ext cx="15519400" cy="1701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6200" y="-25400"/>
            <a:ext cx="18516600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77800" y="1397000"/>
            <a:ext cx="186436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02000" y="431800"/>
            <a:ext cx="2006600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7" descr="Picture 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5300" y="3683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8" descr="Picture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312900" y="2324100"/>
            <a:ext cx="2489200" cy="2819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9" descr="Picture 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55700" y="2844800"/>
            <a:ext cx="12255500" cy="176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10" descr="Picture 1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68400" y="5105400"/>
            <a:ext cx="12255500" cy="176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11" descr="Picture 11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155700" y="7302500"/>
            <a:ext cx="12255500" cy="176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12" descr="Picture 12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5595600" y="419100"/>
            <a:ext cx="2590800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3" descr="Picture 13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054100" y="-342900"/>
            <a:ext cx="5930900" cy="226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14" descr="Picture 14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536700" y="3175000"/>
            <a:ext cx="9664700" cy="135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 15" descr="Picture 1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36700" y="5435600"/>
            <a:ext cx="9740900" cy="135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icture 16" descr="Picture 16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549400" y="7302500"/>
            <a:ext cx="11366500" cy="1981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icture 17" descr="Picture 17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4960600" y="5092700"/>
            <a:ext cx="1282700" cy="419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icture 18" descr="Picture 18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5049500" y="3670300"/>
            <a:ext cx="1270000" cy="133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19" descr="Picture 19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5494000" y="2489200"/>
            <a:ext cx="901700" cy="91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20" descr="Picture 20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4033500" y="1866900"/>
            <a:ext cx="3200400" cy="698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2844800"/>
            <a:ext cx="1168400" cy="267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6200" y="-25400"/>
            <a:ext cx="18516600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77800" y="1397000"/>
            <a:ext cx="186436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7" descr="Picture 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002000" y="431800"/>
            <a:ext cx="2006600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8" descr="Picture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5300" y="3683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9" descr="Picture 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679700" y="2844800"/>
            <a:ext cx="13385800" cy="267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0" descr="Picture 1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595600" y="419100"/>
            <a:ext cx="2578100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11" descr="Picture 11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054100" y="-342900"/>
            <a:ext cx="4279900" cy="226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12" descr="Picture 12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378200" y="3302000"/>
            <a:ext cx="10731500" cy="2070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727200" y="3670300"/>
            <a:ext cx="9017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5765800"/>
            <a:ext cx="1168400" cy="267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Picture 15" descr="Pictur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679700" y="5765800"/>
            <a:ext cx="13385800" cy="2679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16" descr="Picture 16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365500" y="6553200"/>
            <a:ext cx="8191500" cy="1358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17" descr="Picture 17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727200" y="6591300"/>
            <a:ext cx="977900" cy="114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6200" y="-25400"/>
            <a:ext cx="18516600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4400" y="5041900"/>
            <a:ext cx="5054600" cy="275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16700" y="5041900"/>
            <a:ext cx="5054600" cy="275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319000" y="5041900"/>
            <a:ext cx="5054600" cy="2755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6300" y="3365500"/>
            <a:ext cx="5054600" cy="139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91300" y="3365500"/>
            <a:ext cx="5054600" cy="1397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293600" y="3365500"/>
            <a:ext cx="5054600" cy="138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10" descr="Picture 1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177800" y="1397000"/>
            <a:ext cx="186436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11" descr="Picture 1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12" descr="Picture 1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002000" y="431800"/>
            <a:ext cx="2006600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13" descr="Picture 13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95300" y="3683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4" descr="Picture 14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2661900" y="5346700"/>
            <a:ext cx="4406900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15" descr="Picture 15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42800" y="3429000"/>
            <a:ext cx="46990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16" descr="Picture 16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946900" y="5346700"/>
            <a:ext cx="4241800" cy="749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17" descr="Picture 17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248400" y="3429000"/>
            <a:ext cx="49276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18" descr="Picture 18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1244600" y="5346700"/>
            <a:ext cx="4203700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19" descr="Picture 19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85800" y="3416300"/>
            <a:ext cx="48133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20" descr="Picture 20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5595600" y="419100"/>
            <a:ext cx="2616200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21" descr="Picture 21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79500" y="-342900"/>
            <a:ext cx="3695700" cy="226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22" descr="Picture 22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1689100" y="4013200"/>
            <a:ext cx="36068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23" descr="Picture 23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286500" y="4013200"/>
            <a:ext cx="5473700" cy="685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24" descr="Picture 24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2852400" y="4025900"/>
            <a:ext cx="41529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25" descr="Picture 25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1231900" y="6311900"/>
            <a:ext cx="4470400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26" descr="Picture 26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921500" y="5943600"/>
            <a:ext cx="4508500" cy="152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27" descr="Picture 27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2649200" y="6311900"/>
            <a:ext cx="2463800" cy="74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2300" y="2552700"/>
            <a:ext cx="68961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6200" y="-25400"/>
            <a:ext cx="18516600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-177800" y="1397000"/>
            <a:ext cx="186436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7" descr="Picture 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252700" y="431800"/>
            <a:ext cx="2755900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8" descr="Picture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95300" y="3683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icture 9" descr="Picture 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240000" y="419100"/>
            <a:ext cx="2946400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10" descr="Picture 1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66800" y="-342900"/>
            <a:ext cx="4838700" cy="226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11" descr="Picture 11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6781800" y="5549900"/>
            <a:ext cx="48133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12" descr="Picture 12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283200" y="2641600"/>
            <a:ext cx="7416800" cy="10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6045200" y="4127500"/>
            <a:ext cx="58293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15" descr="Picture 1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737100" y="5080000"/>
            <a:ext cx="88138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17" descr="Picture 17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737100" y="7886700"/>
            <a:ext cx="88138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19" descr="Picture 19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4737100" y="6451600"/>
            <a:ext cx="8813800" cy="12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20" descr="Picture 20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851400" y="7061200"/>
            <a:ext cx="75438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21" descr="Picture 21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876800" y="4152900"/>
            <a:ext cx="7874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22" descr="Picture 2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876800" y="5626100"/>
            <a:ext cx="8001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23" descr="Picture 23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4902200" y="6997700"/>
            <a:ext cx="787400" cy="99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5300" y="5956300"/>
            <a:ext cx="79121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300" y="5956300"/>
            <a:ext cx="79121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5300" y="2921000"/>
            <a:ext cx="79121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76200" y="-25400"/>
            <a:ext cx="18516600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177800" y="1397000"/>
            <a:ext cx="186436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3300" y="2921000"/>
            <a:ext cx="7912100" cy="254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3300" y="2921000"/>
            <a:ext cx="7912100" cy="92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85300" y="2921000"/>
            <a:ext cx="7912100" cy="92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03300" y="5956300"/>
            <a:ext cx="7912100" cy="92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85300" y="5956300"/>
            <a:ext cx="7912100" cy="92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Picture 13" descr="Picture 1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icture 14" descr="Picture 1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73200" y="3987800"/>
            <a:ext cx="12954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icture 15" descr="Picture 1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54200" y="4343400"/>
            <a:ext cx="5207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17" descr="Picture 17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2616200" y="4648200"/>
            <a:ext cx="11049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18" descr="Picture 18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6002000" y="431800"/>
            <a:ext cx="2006600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19" descr="Picture 1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5300" y="3683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20" descr="Picture 20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855200" y="3987800"/>
            <a:ext cx="12954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22" descr="Picture 22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10998200" y="4648200"/>
            <a:ext cx="11049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23" descr="Picture 2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690100" y="5981700"/>
            <a:ext cx="73025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24" descr="Picture 24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-787400" y="5981700"/>
            <a:ext cx="95123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25" descr="Picture 2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8470900" y="2959100"/>
            <a:ext cx="85344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26" descr="Picture 26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-673100" y="2959100"/>
            <a:ext cx="9271000" cy="102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27" descr="Picture 27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15582900" y="419100"/>
            <a:ext cx="2603500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28" descr="Picture 28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054100" y="-165100"/>
            <a:ext cx="7797800" cy="2057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29" descr="Picture 29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810000" y="4229100"/>
            <a:ext cx="43688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30" descr="Picture 30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12065000" y="4064000"/>
            <a:ext cx="5003800" cy="132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31" descr="Picture 31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172700" y="4368800"/>
            <a:ext cx="685800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32" descr="Picture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498600" y="7010400"/>
            <a:ext cx="12954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34" descr="Picture 3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2628900" y="7683500"/>
            <a:ext cx="11049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35" descr="Picture 35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3822700" y="7264400"/>
            <a:ext cx="4699000" cy="99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icture 36" descr="Picture 36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1651000" y="7150100"/>
            <a:ext cx="1041400" cy="104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37" descr="Picture 3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880600" y="7010400"/>
            <a:ext cx="12954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icture 39" descr="Picture 3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5400000">
            <a:off x="11010900" y="7683500"/>
            <a:ext cx="11049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Picture 40" descr="Picture 40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2103100" y="7124700"/>
            <a:ext cx="4876800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Picture 41" descr="Picture 41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9944100" y="7086600"/>
            <a:ext cx="1168400" cy="116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3F6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76200" y="-25400"/>
            <a:ext cx="18516600" cy="1447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77800" y="1397000"/>
            <a:ext cx="18643600" cy="2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5400" y="10198100"/>
            <a:ext cx="183388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002000" y="431800"/>
            <a:ext cx="2006600" cy="49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Picture 7" descr="Picture 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5300" y="3683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icture 8" descr="Picture 8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5461000" y="-177800"/>
            <a:ext cx="29222700" cy="1203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Picture 9" descr="Picture 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595600" y="419100"/>
            <a:ext cx="2578100" cy="723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Picture 10" descr="Picture 10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054100" y="-355600"/>
            <a:ext cx="3035300" cy="226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