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3" r:id="rId7"/>
    <p:sldId id="260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44839F-F87D-43B5-CAA1-1F8B0F64A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66BFE6-3C6D-5A8F-3E7B-D74797FDC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182153-7951-37B2-6B6F-4E8880AD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0BDD-B7A5-456A-A271-EEE9E67A2793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BA5DD4-89E7-EFF0-F9AB-8AE1A160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FD8190A-8DF6-A79C-4483-7CB62572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9110-8F87-41D8-9CB7-097C6A5E49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37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847E5A-4244-B2A1-0D46-A84E1E36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2719842-CE45-388C-F828-8D928A0DE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5F7CAD4-A8F3-0262-9256-14375DF1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0BDD-B7A5-456A-A271-EEE9E67A2793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71B2C26-30A1-3817-4056-5BC2DD87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163F1C7-A825-7DDA-51C2-C5167ABC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9110-8F87-41D8-9CB7-097C6A5E49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9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E459B28-64F4-BA4A-B30C-9828721BD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C495964-57EF-CF9D-16F1-AB1FA3A97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9D61FA-25D4-65AA-55C7-525B5F10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0BDD-B7A5-456A-A271-EEE9E67A2793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5366B34-4773-39EE-2663-73A4F7EA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4A1734B-8E8F-AA5B-5E44-2FEE2997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9110-8F87-41D8-9CB7-097C6A5E49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902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98CFAB-4F73-1505-DD4C-A9CE992A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3CA908-1F17-4227-B6FB-90727D3E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CB680F0-0D06-758B-F35F-0CCA409C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0BDD-B7A5-456A-A271-EEE9E67A2793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7134DA-9EA3-9224-A796-B39EE5B7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C60EB6E-6A0D-BEDB-ED66-641C76C4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9110-8F87-41D8-9CB7-097C6A5E49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330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EAA577-B89E-1F5B-623B-D0AEA28A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7A066A5-F3FD-8240-BD55-20E20479D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D8A8485-ACFD-6197-982B-D75D60CE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0BDD-B7A5-456A-A271-EEE9E67A2793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203F9F-C9DB-A8B2-A0BE-8769D8D3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E131E53-2697-0187-46BC-F0168E02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9110-8F87-41D8-9CB7-097C6A5E49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808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119DCA-73E2-000B-C538-9F92323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15D9E3-230F-8B44-7977-35399E490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0CAAE3-CD8D-6A4C-E65C-4AEB7A2F5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6AA27ED-C470-8A0F-9E6D-182BA5FD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0BDD-B7A5-456A-A271-EEE9E67A2793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8493928-5A98-B832-CF81-AF6EA0BD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1E855EA-781E-C70B-803A-972A6029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9110-8F87-41D8-9CB7-097C6A5E49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433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DAC92-4B5C-545D-2D66-7D98C279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158C34A-C94B-33EC-C44B-01F4D3166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F87FBD9-B367-1A0B-9684-2CCA43BA0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AFCDF14-457C-F2B9-DE59-84E933CF1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8064ED6-FC28-446B-FEF6-07F6D1B24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CA2A22D-D831-0BF8-D477-AE8D2FB8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0BDD-B7A5-456A-A271-EEE9E67A2793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80C2497-7B9A-49DD-4CC6-EE0E8EAB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A8A848B-258F-1A28-D111-EFCC0E6D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9110-8F87-41D8-9CB7-097C6A5E49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686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253910-0033-CFCC-B697-3C2858C4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9AC9C3E-E032-F838-14EF-CCAB3F02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0BDD-B7A5-456A-A271-EEE9E67A2793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D5DDB9E-9AD7-CCA7-4FDE-DB116432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D0831ED-EDB0-E912-374D-93D032BE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9110-8F87-41D8-9CB7-097C6A5E49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86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C300BD0-DCE4-DC8E-1EF5-46237C56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0BDD-B7A5-456A-A271-EEE9E67A2793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F526131-0B24-1282-213F-56399C00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3C6B922-A67C-AFAB-2494-0A6C5964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9110-8F87-41D8-9CB7-097C6A5E49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707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B0D9B-283F-19DD-4FFA-2C810686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E82817-E6C0-F28A-085F-7E90D15EA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C36E6FB-BFB0-9FC3-2283-10601FE40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CD7A9FC-2052-CA89-452C-B970FD95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0BDD-B7A5-456A-A271-EEE9E67A2793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3E69E85-537C-32ED-E821-200455F3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5379BF3-5D05-F5DE-7A39-AAAF2FC4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9110-8F87-41D8-9CB7-097C6A5E49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970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6EB458-D8B4-4B43-5074-5F1F29A4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64398B4-5888-8D4D-7181-87CB91DEC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F9F53E9-8366-8C98-7D3E-629F94615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42B6914-A25A-8F20-B4F0-08DD6022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0BDD-B7A5-456A-A271-EEE9E67A2793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533A853-DA8B-BB32-6EA4-3195A41A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50C369F-87D2-6547-6CB7-3A12F34A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9110-8F87-41D8-9CB7-097C6A5E49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314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BC339BC-C375-5F26-C111-F986EC87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E338F5A-EB6D-53B5-995C-DFB331B4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3EC1C7-D5BC-37A6-2DFE-BF5521C35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60BDD-B7A5-456A-A271-EEE9E67A2793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3B4721-F216-ABBC-EB5B-B5A590AFB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DD6D16-939E-B640-E1B3-C6AA6BE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759110-8F87-41D8-9CB7-097C6A5E49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259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esting-site.infinityfreeapp.com/?i=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5D66DF-891C-46A9-0B57-684CCECE7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26E5C35-65EF-55A6-E1B9-85AEE52A5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1DCBF90-FB97-3A77-F199-A3B618CE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41" y="76196"/>
            <a:ext cx="9582518" cy="6781804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FCEB2EFC-A31F-F35A-0483-5D1E601E2D2B}"/>
              </a:ext>
            </a:extLst>
          </p:cNvPr>
          <p:cNvSpPr txBox="1"/>
          <p:nvPr/>
        </p:nvSpPr>
        <p:spPr>
          <a:xfrm>
            <a:off x="0" y="635508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Milan Mareš IT2A</a:t>
            </a:r>
          </a:p>
        </p:txBody>
      </p:sp>
    </p:spTree>
    <p:extLst>
      <p:ext uri="{BB962C8B-B14F-4D97-AF65-F5344CB8AC3E}">
        <p14:creationId xmlns:p14="http://schemas.microsoft.com/office/powerpoint/2010/main" val="327692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B9A100-A925-2BBA-3216-447768A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BEEE8A-7874-282B-57FD-2F912A42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8D03AB5-6F0C-F9DB-E9B6-093A8224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47453" cy="6853514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5F98767C-5FF2-C37A-D33F-906D841CAAB3}"/>
              </a:ext>
            </a:extLst>
          </p:cNvPr>
          <p:cNvSpPr/>
          <p:nvPr/>
        </p:nvSpPr>
        <p:spPr>
          <a:xfrm>
            <a:off x="6447452" y="0"/>
            <a:ext cx="5744547" cy="685800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494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488525-3642-BC96-49C1-950FB9F5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413602-4DD4-76BE-717C-7E9B4544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http://testing-site.infinityfreeapp.com/?i=2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800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6671E0-273C-2709-C337-83106D72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to funguje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39E0E9-D329-5EE5-60F4-D34E1F34D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Vložíte „</a:t>
            </a:r>
            <a:r>
              <a:rPr lang="cs-CZ" dirty="0" err="1"/>
              <a:t>snipet</a:t>
            </a:r>
            <a:r>
              <a:rPr lang="cs-CZ" dirty="0"/>
              <a:t>“ kódu který chcete upravovat</a:t>
            </a:r>
          </a:p>
          <a:p>
            <a:r>
              <a:rPr lang="cs-CZ" dirty="0"/>
              <a:t>Vyberete jak ho chcete upravit</a:t>
            </a:r>
          </a:p>
          <a:p>
            <a:r>
              <a:rPr lang="cs-CZ" dirty="0"/>
              <a:t>A potom ho překopírujete do zbytku vašeho kódu</a:t>
            </a:r>
          </a:p>
        </p:txBody>
      </p:sp>
    </p:spTree>
    <p:extLst>
      <p:ext uri="{BB962C8B-B14F-4D97-AF65-F5344CB8AC3E}">
        <p14:creationId xmlns:p14="http://schemas.microsoft.com/office/powerpoint/2010/main" val="143920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4797A2-8BE8-63E4-2AA0-DFE0C106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95FCE1-F045-6F3B-F8A2-75B0E178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Vložíte text vyberete</a:t>
            </a:r>
            <a:br>
              <a:rPr lang="cs-CZ" dirty="0"/>
            </a:br>
            <a:r>
              <a:rPr lang="cs-CZ" dirty="0"/>
              <a:t>- co chcete dělat</a:t>
            </a:r>
            <a:br>
              <a:rPr lang="cs-CZ" dirty="0"/>
            </a:br>
            <a:r>
              <a:rPr lang="cs-CZ" dirty="0"/>
              <a:t>- jak dlouho bude </a:t>
            </a:r>
            <a:r>
              <a:rPr lang="cs-CZ" dirty="0" err="1"/>
              <a:t>cookie</a:t>
            </a:r>
            <a:r>
              <a:rPr lang="cs-CZ" dirty="0"/>
              <a:t> existovat</a:t>
            </a:r>
          </a:p>
          <a:p>
            <a:r>
              <a:rPr lang="cs-CZ" dirty="0"/>
              <a:t>Také jsou tam další podstránky ( návod speciální znaky a </a:t>
            </a:r>
            <a:r>
              <a:rPr lang="cs-CZ" dirty="0" err="1"/>
              <a:t>schovka</a:t>
            </a:r>
            <a:r>
              <a:rPr lang="cs-CZ" dirty="0"/>
              <a:t>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24CBB06-F066-76F4-01B3-5AE4C2DBE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48"/>
          <a:stretch/>
        </p:blipFill>
        <p:spPr>
          <a:xfrm>
            <a:off x="5601349" y="261257"/>
            <a:ext cx="6260841" cy="43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4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5C676C-E9A6-5B1D-2027-A3A6D68F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D2FE93-DD20-F813-0A72-A5013296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E454E1E-4DED-A563-7C3E-FD446682A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48"/>
          <a:stretch/>
        </p:blipFill>
        <p:spPr>
          <a:xfrm>
            <a:off x="0" y="-4665"/>
            <a:ext cx="9763396" cy="68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7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BF393C-06E0-0995-B2A8-917B6145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Změna klíčových slov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00FBF1-9526-F909-C8FE-FE63B2A5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Tady se dají měnit klíčová slova</a:t>
            </a:r>
            <a:br>
              <a:rPr lang="cs-CZ" dirty="0"/>
            </a:br>
            <a:r>
              <a:rPr lang="cs-CZ" dirty="0"/>
              <a:t>- (názvy funkcí a variabilních hodnot)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B8908D2-EFC4-D708-600C-208E420C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317" y="0"/>
            <a:ext cx="5828520" cy="51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0D3B5D-0DFC-FB38-D239-1FC385A9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C67356-0F28-0594-BA27-FD42DAD0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F4C226B-D319-D273-B0FE-CE8B3BDE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7763069" cy="68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1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5A18E0-21C7-11C7-60E5-69DDDEC3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Automatická úprava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74E818-B050-35CE-F74E-CBEEE57C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Automaticky zpracuje vložený kód podle výběru</a:t>
            </a:r>
          </a:p>
          <a:p>
            <a:r>
              <a:rPr lang="cs-CZ" dirty="0"/>
              <a:t>Je vysvětlena v </a:t>
            </a:r>
            <a:r>
              <a:rPr lang="cs-CZ" dirty="0" err="1"/>
              <a:t>help</a:t>
            </a:r>
            <a:br>
              <a:rPr lang="cs-CZ" dirty="0"/>
            </a:b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09D75CA-FD39-CE18-382B-49F98D83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2" y="0"/>
            <a:ext cx="6518988" cy="40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0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4A558A-A42D-E284-D536-97751464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263A15-128B-5BC1-1759-EC7F478A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BE2ABD1-D147-5AA4-4F47-96AD9C6EF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108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9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83AF0D-A68B-C0BB-B972-83B17694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„</a:t>
            </a:r>
            <a:r>
              <a:rPr lang="cs-CZ" dirty="0" err="1"/>
              <a:t>schovka</a:t>
            </a:r>
            <a:r>
              <a:rPr lang="cs-CZ" dirty="0"/>
              <a:t>“ (</a:t>
            </a:r>
            <a:r>
              <a:rPr lang="cs-CZ" dirty="0" err="1"/>
              <a:t>písňičkárna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95FD37-4DBA-AB2D-F008-233309AF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Osobní výběr písniček u kterých rád programuju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AF34122-9908-B773-A619-3E17098C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49" y="0"/>
            <a:ext cx="4634151" cy="49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7648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110</Words>
  <Application>Microsoft Office PowerPoint</Application>
  <PresentationFormat>Širokoúhlá obrazovka</PresentationFormat>
  <Paragraphs>39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Motiv Office</vt:lpstr>
      <vt:lpstr>Prezentace aplikace PowerPoint</vt:lpstr>
      <vt:lpstr>Jak to funguje</vt:lpstr>
      <vt:lpstr>menu</vt:lpstr>
      <vt:lpstr>Prezentace aplikace PowerPoint</vt:lpstr>
      <vt:lpstr>Změna klíčových slov</vt:lpstr>
      <vt:lpstr>Prezentace aplikace PowerPoint</vt:lpstr>
      <vt:lpstr>Automatická úprava</vt:lpstr>
      <vt:lpstr>Prezentace aplikace PowerPoint</vt:lpstr>
      <vt:lpstr>„schovka“ (písňičkárna)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 Mareš</dc:creator>
  <cp:lastModifiedBy>Milan Mareš</cp:lastModifiedBy>
  <cp:revision>3</cp:revision>
  <dcterms:created xsi:type="dcterms:W3CDTF">2024-06-12T08:51:48Z</dcterms:created>
  <dcterms:modified xsi:type="dcterms:W3CDTF">2024-06-12T09:14:43Z</dcterms:modified>
</cp:coreProperties>
</file>