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1" r:id="rId4"/>
    <p:sldId id="279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97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1" r:id="rId40"/>
    <p:sldId id="302" r:id="rId41"/>
    <p:sldId id="26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6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48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子项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0F1C9-CFF9-C84B-9433-1FBC8CEA9D1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9B8A85-A84E-8741-B756-D6E8208AA69F}">
      <dgm:prSet phldrT="[文本]"/>
      <dgm:spPr/>
      <dgm:t>
        <a:bodyPr/>
        <a:lstStyle/>
        <a:p>
          <a:r>
            <a:rPr lang="zh-CN" altLang="en-US" dirty="0"/>
            <a:t>栅格容器</a:t>
          </a:r>
        </a:p>
      </dgm:t>
    </dgm:pt>
    <dgm:pt modelId="{27981E1A-4EBC-F94C-AFFD-74909A2E96B4}" type="par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61E66DFC-B98F-E545-84BD-A702DE60BA1A}" type="sibTrans" cxnId="{F62AC43D-1497-514E-A908-657860816B79}">
      <dgm:prSet/>
      <dgm:spPr/>
      <dgm:t>
        <a:bodyPr/>
        <a:lstStyle/>
        <a:p>
          <a:endParaRPr lang="zh-CN" altLang="en-US"/>
        </a:p>
      </dgm:t>
    </dgm:pt>
    <dgm:pt modelId="{CA618E98-DA33-544D-905E-6F6DF2BBE28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C6F298F6-653B-A941-BECE-D7AEC4FBA17A}" type="par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8D63A4A8-B27F-F049-8522-3B9C02AE055A}" type="sibTrans" cxnId="{B978757A-C9B3-B041-9CE6-BE78C0AFAB64}">
      <dgm:prSet/>
      <dgm:spPr/>
      <dgm:t>
        <a:bodyPr/>
        <a:lstStyle/>
        <a:p>
          <a:endParaRPr lang="zh-CN" altLang="en-US"/>
        </a:p>
      </dgm:t>
    </dgm:pt>
    <dgm:pt modelId="{2A6A6557-22E6-4440-93F4-318AD223EC07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09F5AA4F-3F0E-F448-8010-EADD0EFAB073}" type="par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014CBFC8-1CC7-9F4F-86AA-E0299D0A476E}" type="sibTrans" cxnId="{36499D25-40B4-1D48-BB6A-188E0817850C}">
      <dgm:prSet/>
      <dgm:spPr/>
      <dgm:t>
        <a:bodyPr/>
        <a:lstStyle/>
        <a:p>
          <a:endParaRPr lang="zh-CN" altLang="en-US"/>
        </a:p>
      </dgm:t>
    </dgm:pt>
    <dgm:pt modelId="{EA1A376E-E1CF-A54F-BD1E-7342A9121FF1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329218CD-5EBE-6347-A54F-9E27A2C28CFE}" type="par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CD21B503-EE73-0C40-B6FB-14DEEF4484AD}" type="sibTrans" cxnId="{BE659CD9-82CA-734C-92A2-CFFD7BE81836}">
      <dgm:prSet/>
      <dgm:spPr/>
      <dgm:t>
        <a:bodyPr/>
        <a:lstStyle/>
        <a:p>
          <a:endParaRPr lang="zh-CN" altLang="en-US"/>
        </a:p>
      </dgm:t>
    </dgm:pt>
    <dgm:pt modelId="{FE162D69-B4B1-E547-8BED-2B0564183F4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A7033AB8-3E3C-6345-82A7-26D79CBF095E}" type="par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257972D6-2FDF-444E-BAE3-ADF052ACC722}" type="sibTrans" cxnId="{0D994073-879E-A84B-8FA2-1D632ABBC0D7}">
      <dgm:prSet/>
      <dgm:spPr/>
      <dgm:t>
        <a:bodyPr/>
        <a:lstStyle/>
        <a:p>
          <a:endParaRPr lang="zh-CN" altLang="en-US"/>
        </a:p>
      </dgm:t>
    </dgm:pt>
    <dgm:pt modelId="{061C52BE-7CF4-EC44-BF9D-04F9145BF7C0}">
      <dgm:prSet phldrT="[文本]"/>
      <dgm:spPr/>
      <dgm:t>
        <a:bodyPr/>
        <a:lstStyle/>
        <a:p>
          <a:r>
            <a:rPr lang="zh-CN" altLang="en-US" dirty="0"/>
            <a:t>栅格项目</a:t>
          </a:r>
        </a:p>
      </dgm:t>
    </dgm:pt>
    <dgm:pt modelId="{10A48251-DC0A-F346-B0C6-66C14C6B50F4}" type="par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EB6167F5-7DA7-0843-9DDF-A62488ACB411}" type="sibTrans" cxnId="{95F85091-8AEA-BF44-A577-D8A3DC8E7D82}">
      <dgm:prSet/>
      <dgm:spPr/>
      <dgm:t>
        <a:bodyPr/>
        <a:lstStyle/>
        <a:p>
          <a:endParaRPr lang="zh-CN" altLang="en-US"/>
        </a:p>
      </dgm:t>
    </dgm:pt>
    <dgm:pt modelId="{DC210692-E386-2344-954E-98E6D550EFD6}" type="pres">
      <dgm:prSet presAssocID="{B630F1C9-CFF9-C84B-9433-1FBC8CEA9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A8FBCC4-2340-DC43-9573-EA65C77E6E6A}" type="pres">
      <dgm:prSet presAssocID="{089B8A85-A84E-8741-B756-D6E8208AA69F}" presName="hierRoot1" presStyleCnt="0">
        <dgm:presLayoutVars>
          <dgm:hierBranch val="init"/>
        </dgm:presLayoutVars>
      </dgm:prSet>
      <dgm:spPr/>
    </dgm:pt>
    <dgm:pt modelId="{BAD9196E-4268-2842-AB85-1F29C96DF1C6}" type="pres">
      <dgm:prSet presAssocID="{089B8A85-A84E-8741-B756-D6E8208AA69F}" presName="rootComposite1" presStyleCnt="0"/>
      <dgm:spPr/>
    </dgm:pt>
    <dgm:pt modelId="{8904E6B1-D046-FE46-8617-2327D1B7EBFF}" type="pres">
      <dgm:prSet presAssocID="{089B8A85-A84E-8741-B756-D6E8208AA6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E6BAFA-5D71-CC47-8BF1-00F48C9795BF}" type="pres">
      <dgm:prSet presAssocID="{089B8A85-A84E-8741-B756-D6E8208AA6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9E551C8-67AD-BD49-8105-3EC6BCAFB418}" type="pres">
      <dgm:prSet presAssocID="{089B8A85-A84E-8741-B756-D6E8208AA69F}" presName="hierChild2" presStyleCnt="0"/>
      <dgm:spPr/>
    </dgm:pt>
    <dgm:pt modelId="{5F453A73-8BDC-0840-840B-D1D0D6D6D6F0}" type="pres">
      <dgm:prSet presAssocID="{C6F298F6-653B-A941-BECE-D7AEC4FBA17A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22CDC3F1-D998-2C46-B14A-9EC46B795BDC}" type="pres">
      <dgm:prSet presAssocID="{CA618E98-DA33-544D-905E-6F6DF2BBE287}" presName="hierRoot2" presStyleCnt="0">
        <dgm:presLayoutVars>
          <dgm:hierBranch val="init"/>
        </dgm:presLayoutVars>
      </dgm:prSet>
      <dgm:spPr/>
    </dgm:pt>
    <dgm:pt modelId="{1182EA99-D581-EB45-BE60-B59C3DBD4A40}" type="pres">
      <dgm:prSet presAssocID="{CA618E98-DA33-544D-905E-6F6DF2BBE287}" presName="rootComposite" presStyleCnt="0"/>
      <dgm:spPr/>
    </dgm:pt>
    <dgm:pt modelId="{BDEEFA10-8AEC-064F-B79C-DE044C5232CD}" type="pres">
      <dgm:prSet presAssocID="{CA618E98-DA33-544D-905E-6F6DF2BBE2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EEB88-9CF5-1D40-B8CC-7685270E438E}" type="pres">
      <dgm:prSet presAssocID="{CA618E98-DA33-544D-905E-6F6DF2BBE28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3CBB2ADC-B038-FD4A-B0F5-CAC2A0F76FC5}" type="pres">
      <dgm:prSet presAssocID="{CA618E98-DA33-544D-905E-6F6DF2BBE287}" presName="hierChild4" presStyleCnt="0"/>
      <dgm:spPr/>
    </dgm:pt>
    <dgm:pt modelId="{FF0498F4-0711-FC40-BF83-7BD2F778B94F}" type="pres">
      <dgm:prSet presAssocID="{CA618E98-DA33-544D-905E-6F6DF2BBE287}" presName="hierChild5" presStyleCnt="0"/>
      <dgm:spPr/>
    </dgm:pt>
    <dgm:pt modelId="{FDC577A4-973B-6644-9FB7-0F014835A0EF}" type="pres">
      <dgm:prSet presAssocID="{09F5AA4F-3F0E-F448-8010-EADD0EFAB07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2B95877C-4FEB-E749-A8CC-3AE5355562EC}" type="pres">
      <dgm:prSet presAssocID="{2A6A6557-22E6-4440-93F4-318AD223EC07}" presName="hierRoot2" presStyleCnt="0">
        <dgm:presLayoutVars>
          <dgm:hierBranch val="init"/>
        </dgm:presLayoutVars>
      </dgm:prSet>
      <dgm:spPr/>
    </dgm:pt>
    <dgm:pt modelId="{FC92C182-A2B1-0C49-B5DC-761934DE552E}" type="pres">
      <dgm:prSet presAssocID="{2A6A6557-22E6-4440-93F4-318AD223EC07}" presName="rootComposite" presStyleCnt="0"/>
      <dgm:spPr/>
    </dgm:pt>
    <dgm:pt modelId="{4BE14C3B-968F-914B-8541-347ECA41D053}" type="pres">
      <dgm:prSet presAssocID="{2A6A6557-22E6-4440-93F4-318AD223EC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5A722B-B604-914D-A9EE-33F6F187EB5B}" type="pres">
      <dgm:prSet presAssocID="{2A6A6557-22E6-4440-93F4-318AD223EC07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3BC156-42E0-DF42-9A75-EE6B17340535}" type="pres">
      <dgm:prSet presAssocID="{2A6A6557-22E6-4440-93F4-318AD223EC07}" presName="hierChild4" presStyleCnt="0"/>
      <dgm:spPr/>
    </dgm:pt>
    <dgm:pt modelId="{CB465E90-033B-AB4A-8994-11DA8FB485E1}" type="pres">
      <dgm:prSet presAssocID="{2A6A6557-22E6-4440-93F4-318AD223EC07}" presName="hierChild5" presStyleCnt="0"/>
      <dgm:spPr/>
    </dgm:pt>
    <dgm:pt modelId="{A9A95BD9-9298-2B46-B854-9553EE11AF97}" type="pres">
      <dgm:prSet presAssocID="{329218CD-5EBE-6347-A54F-9E27A2C28CF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A7F8F8EC-5259-9A43-84EE-395FD82D16A9}" type="pres">
      <dgm:prSet presAssocID="{EA1A376E-E1CF-A54F-BD1E-7342A9121FF1}" presName="hierRoot2" presStyleCnt="0">
        <dgm:presLayoutVars>
          <dgm:hierBranch val="init"/>
        </dgm:presLayoutVars>
      </dgm:prSet>
      <dgm:spPr/>
    </dgm:pt>
    <dgm:pt modelId="{5AA718A9-58F8-364B-BB3B-18E2BE9152FE}" type="pres">
      <dgm:prSet presAssocID="{EA1A376E-E1CF-A54F-BD1E-7342A9121FF1}" presName="rootComposite" presStyleCnt="0"/>
      <dgm:spPr/>
    </dgm:pt>
    <dgm:pt modelId="{A21CCBC8-A77B-6042-82D6-5803E2F4FC1D}" type="pres">
      <dgm:prSet presAssocID="{EA1A376E-E1CF-A54F-BD1E-7342A9121FF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252AC9-999F-9842-BE2B-A684D0F3A41B}" type="pres">
      <dgm:prSet presAssocID="{EA1A376E-E1CF-A54F-BD1E-7342A9121FF1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95CE0AA0-85E8-AD48-8195-B05139935582}" type="pres">
      <dgm:prSet presAssocID="{EA1A376E-E1CF-A54F-BD1E-7342A9121FF1}" presName="hierChild4" presStyleCnt="0"/>
      <dgm:spPr/>
    </dgm:pt>
    <dgm:pt modelId="{9400B4FA-58CC-5344-96FC-A57FAD29BE5B}" type="pres">
      <dgm:prSet presAssocID="{EA1A376E-E1CF-A54F-BD1E-7342A9121FF1}" presName="hierChild5" presStyleCnt="0"/>
      <dgm:spPr/>
    </dgm:pt>
    <dgm:pt modelId="{28BD0A43-C438-8540-BA7D-919523FBADED}" type="pres">
      <dgm:prSet presAssocID="{A7033AB8-3E3C-6345-82A7-26D79CBF095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7C36B6A0-E97E-D44D-81B7-A7D5BBB82803}" type="pres">
      <dgm:prSet presAssocID="{FE162D69-B4B1-E547-8BED-2B0564183F40}" presName="hierRoot2" presStyleCnt="0">
        <dgm:presLayoutVars>
          <dgm:hierBranch val="init"/>
        </dgm:presLayoutVars>
      </dgm:prSet>
      <dgm:spPr/>
    </dgm:pt>
    <dgm:pt modelId="{0E967C56-2DBA-5A4A-94F4-0C2093D391E8}" type="pres">
      <dgm:prSet presAssocID="{FE162D69-B4B1-E547-8BED-2B0564183F40}" presName="rootComposite" presStyleCnt="0"/>
      <dgm:spPr/>
    </dgm:pt>
    <dgm:pt modelId="{E8A948CA-0671-8A4E-8362-4C3C998C5DBC}" type="pres">
      <dgm:prSet presAssocID="{FE162D69-B4B1-E547-8BED-2B0564183F4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0CF57F-9E39-574B-B47A-26D80C1E0634}" type="pres">
      <dgm:prSet presAssocID="{FE162D69-B4B1-E547-8BED-2B0564183F40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78463A7A-DE5A-4947-AFCF-0B5A2544CFC2}" type="pres">
      <dgm:prSet presAssocID="{FE162D69-B4B1-E547-8BED-2B0564183F40}" presName="hierChild4" presStyleCnt="0"/>
      <dgm:spPr/>
    </dgm:pt>
    <dgm:pt modelId="{D8D1908D-737F-DA4C-A1B6-E5CF54E3B40C}" type="pres">
      <dgm:prSet presAssocID="{FE162D69-B4B1-E547-8BED-2B0564183F40}" presName="hierChild5" presStyleCnt="0"/>
      <dgm:spPr/>
    </dgm:pt>
    <dgm:pt modelId="{568A960C-ED31-8249-945C-CE587423A17E}" type="pres">
      <dgm:prSet presAssocID="{10A48251-DC0A-F346-B0C6-66C14C6B50F4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5C94DFD0-ED71-B545-9003-B4CB4810F207}" type="pres">
      <dgm:prSet presAssocID="{061C52BE-7CF4-EC44-BF9D-04F9145BF7C0}" presName="hierRoot2" presStyleCnt="0">
        <dgm:presLayoutVars>
          <dgm:hierBranch val="init"/>
        </dgm:presLayoutVars>
      </dgm:prSet>
      <dgm:spPr/>
    </dgm:pt>
    <dgm:pt modelId="{9FB4ACC7-BFC5-B048-A63B-4F84BBBD2280}" type="pres">
      <dgm:prSet presAssocID="{061C52BE-7CF4-EC44-BF9D-04F9145BF7C0}" presName="rootComposite" presStyleCnt="0"/>
      <dgm:spPr/>
    </dgm:pt>
    <dgm:pt modelId="{B72AEC3D-2C06-374B-AE6F-706739B1FFEB}" type="pres">
      <dgm:prSet presAssocID="{061C52BE-7CF4-EC44-BF9D-04F9145BF7C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5B899-1841-8B4F-8A6E-A82CCF0C2E8D}" type="pres">
      <dgm:prSet presAssocID="{061C52BE-7CF4-EC44-BF9D-04F9145BF7C0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CEB308C0-099D-BB45-8424-AE8CCEB43E93}" type="pres">
      <dgm:prSet presAssocID="{061C52BE-7CF4-EC44-BF9D-04F9145BF7C0}" presName="hierChild4" presStyleCnt="0"/>
      <dgm:spPr/>
    </dgm:pt>
    <dgm:pt modelId="{026B9CEF-90EB-3D4A-80E6-5BCB4FD537B5}" type="pres">
      <dgm:prSet presAssocID="{061C52BE-7CF4-EC44-BF9D-04F9145BF7C0}" presName="hierChild5" presStyleCnt="0"/>
      <dgm:spPr/>
    </dgm:pt>
    <dgm:pt modelId="{A72DE82D-7BC8-C947-8585-756F7C7DA42D}" type="pres">
      <dgm:prSet presAssocID="{089B8A85-A84E-8741-B756-D6E8208AA69F}" presName="hierChild3" presStyleCnt="0"/>
      <dgm:spPr/>
    </dgm:pt>
  </dgm:ptLst>
  <dgm:cxnLst>
    <dgm:cxn modelId="{D8E11897-2E10-3B48-8D9A-BDA93585F597}" type="presOf" srcId="{10A48251-DC0A-F346-B0C6-66C14C6B50F4}" destId="{568A960C-ED31-8249-945C-CE587423A17E}" srcOrd="0" destOrd="0" presId="urn:microsoft.com/office/officeart/2005/8/layout/orgChart1"/>
    <dgm:cxn modelId="{67F3C80B-8EE5-334E-AAAB-9918F69E5465}" type="presOf" srcId="{EA1A376E-E1CF-A54F-BD1E-7342A9121FF1}" destId="{A21CCBC8-A77B-6042-82D6-5803E2F4FC1D}" srcOrd="0" destOrd="0" presId="urn:microsoft.com/office/officeart/2005/8/layout/orgChart1"/>
    <dgm:cxn modelId="{F62AC43D-1497-514E-A908-657860816B79}" srcId="{B630F1C9-CFF9-C84B-9433-1FBC8CEA9D1D}" destId="{089B8A85-A84E-8741-B756-D6E8208AA69F}" srcOrd="0" destOrd="0" parTransId="{27981E1A-4EBC-F94C-AFFD-74909A2E96B4}" sibTransId="{61E66DFC-B98F-E545-84BD-A702DE60BA1A}"/>
    <dgm:cxn modelId="{6ED9E108-7214-FA49-A007-EB019736C06B}" type="presOf" srcId="{2A6A6557-22E6-4440-93F4-318AD223EC07}" destId="{4BE14C3B-968F-914B-8541-347ECA41D053}" srcOrd="0" destOrd="0" presId="urn:microsoft.com/office/officeart/2005/8/layout/orgChart1"/>
    <dgm:cxn modelId="{61E9B137-E1C3-1849-9899-B129AAB9BFED}" type="presOf" srcId="{CA618E98-DA33-544D-905E-6F6DF2BBE287}" destId="{197EEB88-9CF5-1D40-B8CC-7685270E438E}" srcOrd="1" destOrd="0" presId="urn:microsoft.com/office/officeart/2005/8/layout/orgChart1"/>
    <dgm:cxn modelId="{6B9A7B00-EF08-9F4A-A72A-BAE58C230504}" type="presOf" srcId="{A7033AB8-3E3C-6345-82A7-26D79CBF095E}" destId="{28BD0A43-C438-8540-BA7D-919523FBADED}" srcOrd="0" destOrd="0" presId="urn:microsoft.com/office/officeart/2005/8/layout/orgChart1"/>
    <dgm:cxn modelId="{E49D7F24-616E-A94D-865F-0288CA6CA4DC}" type="presOf" srcId="{B630F1C9-CFF9-C84B-9433-1FBC8CEA9D1D}" destId="{DC210692-E386-2344-954E-98E6D550EFD6}" srcOrd="0" destOrd="0" presId="urn:microsoft.com/office/officeart/2005/8/layout/orgChart1"/>
    <dgm:cxn modelId="{9A480B42-5E34-1242-A5BB-E63AB04D3A0D}" type="presOf" srcId="{061C52BE-7CF4-EC44-BF9D-04F9145BF7C0}" destId="{A6F5B899-1841-8B4F-8A6E-A82CCF0C2E8D}" srcOrd="1" destOrd="0" presId="urn:microsoft.com/office/officeart/2005/8/layout/orgChart1"/>
    <dgm:cxn modelId="{31FF4A7A-C43B-E740-8D27-71294B78F62F}" type="presOf" srcId="{329218CD-5EBE-6347-A54F-9E27A2C28CFE}" destId="{A9A95BD9-9298-2B46-B854-9553EE11AF97}" srcOrd="0" destOrd="0" presId="urn:microsoft.com/office/officeart/2005/8/layout/orgChart1"/>
    <dgm:cxn modelId="{49C168B2-9EDD-3940-A311-3D8BE8470AA7}" type="presOf" srcId="{089B8A85-A84E-8741-B756-D6E8208AA69F}" destId="{C2E6BAFA-5D71-CC47-8BF1-00F48C9795BF}" srcOrd="1" destOrd="0" presId="urn:microsoft.com/office/officeart/2005/8/layout/orgChart1"/>
    <dgm:cxn modelId="{E1362577-7708-814B-ACC3-2950977E451F}" type="presOf" srcId="{2A6A6557-22E6-4440-93F4-318AD223EC07}" destId="{0B5A722B-B604-914D-A9EE-33F6F187EB5B}" srcOrd="1" destOrd="0" presId="urn:microsoft.com/office/officeart/2005/8/layout/orgChart1"/>
    <dgm:cxn modelId="{BBFBCA1C-E326-B34E-A943-897F943CC915}" type="presOf" srcId="{09F5AA4F-3F0E-F448-8010-EADD0EFAB073}" destId="{FDC577A4-973B-6644-9FB7-0F014835A0EF}" srcOrd="0" destOrd="0" presId="urn:microsoft.com/office/officeart/2005/8/layout/orgChart1"/>
    <dgm:cxn modelId="{07192F67-731B-A44F-B3D9-C65C2B3D4541}" type="presOf" srcId="{C6F298F6-653B-A941-BECE-D7AEC4FBA17A}" destId="{5F453A73-8BDC-0840-840B-D1D0D6D6D6F0}" srcOrd="0" destOrd="0" presId="urn:microsoft.com/office/officeart/2005/8/layout/orgChart1"/>
    <dgm:cxn modelId="{B978757A-C9B3-B041-9CE6-BE78C0AFAB64}" srcId="{089B8A85-A84E-8741-B756-D6E8208AA69F}" destId="{CA618E98-DA33-544D-905E-6F6DF2BBE287}" srcOrd="0" destOrd="0" parTransId="{C6F298F6-653B-A941-BECE-D7AEC4FBA17A}" sibTransId="{8D63A4A8-B27F-F049-8522-3B9C02AE055A}"/>
    <dgm:cxn modelId="{BE659CD9-82CA-734C-92A2-CFFD7BE81836}" srcId="{089B8A85-A84E-8741-B756-D6E8208AA69F}" destId="{EA1A376E-E1CF-A54F-BD1E-7342A9121FF1}" srcOrd="2" destOrd="0" parTransId="{329218CD-5EBE-6347-A54F-9E27A2C28CFE}" sibTransId="{CD21B503-EE73-0C40-B6FB-14DEEF4484AD}"/>
    <dgm:cxn modelId="{9F12EB13-1A82-2541-9432-2991F9EC4E2B}" type="presOf" srcId="{FE162D69-B4B1-E547-8BED-2B0564183F40}" destId="{300CF57F-9E39-574B-B47A-26D80C1E0634}" srcOrd="1" destOrd="0" presId="urn:microsoft.com/office/officeart/2005/8/layout/orgChart1"/>
    <dgm:cxn modelId="{95F85091-8AEA-BF44-A577-D8A3DC8E7D82}" srcId="{089B8A85-A84E-8741-B756-D6E8208AA69F}" destId="{061C52BE-7CF4-EC44-BF9D-04F9145BF7C0}" srcOrd="4" destOrd="0" parTransId="{10A48251-DC0A-F346-B0C6-66C14C6B50F4}" sibTransId="{EB6167F5-7DA7-0843-9DDF-A62488ACB411}"/>
    <dgm:cxn modelId="{6C95D86D-53B0-F248-9872-EF6302AB73A2}" type="presOf" srcId="{EA1A376E-E1CF-A54F-BD1E-7342A9121FF1}" destId="{DA252AC9-999F-9842-BE2B-A684D0F3A41B}" srcOrd="1" destOrd="0" presId="urn:microsoft.com/office/officeart/2005/8/layout/orgChart1"/>
    <dgm:cxn modelId="{36499D25-40B4-1D48-BB6A-188E0817850C}" srcId="{089B8A85-A84E-8741-B756-D6E8208AA69F}" destId="{2A6A6557-22E6-4440-93F4-318AD223EC07}" srcOrd="1" destOrd="0" parTransId="{09F5AA4F-3F0E-F448-8010-EADD0EFAB073}" sibTransId="{014CBFC8-1CC7-9F4F-86AA-E0299D0A476E}"/>
    <dgm:cxn modelId="{EAF51809-CF8B-C843-B54E-FF47D256811D}" type="presOf" srcId="{FE162D69-B4B1-E547-8BED-2B0564183F40}" destId="{E8A948CA-0671-8A4E-8362-4C3C998C5DBC}" srcOrd="0" destOrd="0" presId="urn:microsoft.com/office/officeart/2005/8/layout/orgChart1"/>
    <dgm:cxn modelId="{F80E946B-E716-C84E-808B-D73F61F883DD}" type="presOf" srcId="{061C52BE-7CF4-EC44-BF9D-04F9145BF7C0}" destId="{B72AEC3D-2C06-374B-AE6F-706739B1FFEB}" srcOrd="0" destOrd="0" presId="urn:microsoft.com/office/officeart/2005/8/layout/orgChart1"/>
    <dgm:cxn modelId="{0D994073-879E-A84B-8FA2-1D632ABBC0D7}" srcId="{089B8A85-A84E-8741-B756-D6E8208AA69F}" destId="{FE162D69-B4B1-E547-8BED-2B0564183F40}" srcOrd="3" destOrd="0" parTransId="{A7033AB8-3E3C-6345-82A7-26D79CBF095E}" sibTransId="{257972D6-2FDF-444E-BAE3-ADF052ACC722}"/>
    <dgm:cxn modelId="{62E7C7F3-67A0-C146-AB9E-B0B6B7B2D873}" type="presOf" srcId="{CA618E98-DA33-544D-905E-6F6DF2BBE287}" destId="{BDEEFA10-8AEC-064F-B79C-DE044C5232CD}" srcOrd="0" destOrd="0" presId="urn:microsoft.com/office/officeart/2005/8/layout/orgChart1"/>
    <dgm:cxn modelId="{CEF91CF3-F79F-0E47-B246-1E87B1A443B8}" type="presOf" srcId="{089B8A85-A84E-8741-B756-D6E8208AA69F}" destId="{8904E6B1-D046-FE46-8617-2327D1B7EBFF}" srcOrd="0" destOrd="0" presId="urn:microsoft.com/office/officeart/2005/8/layout/orgChart1"/>
    <dgm:cxn modelId="{CD96D850-2517-1F47-B960-5D72730DEF12}" type="presParOf" srcId="{DC210692-E386-2344-954E-98E6D550EFD6}" destId="{7A8FBCC4-2340-DC43-9573-EA65C77E6E6A}" srcOrd="0" destOrd="0" presId="urn:microsoft.com/office/officeart/2005/8/layout/orgChart1"/>
    <dgm:cxn modelId="{4F23630D-09B1-444B-AD44-B666487FB2A8}" type="presParOf" srcId="{7A8FBCC4-2340-DC43-9573-EA65C77E6E6A}" destId="{BAD9196E-4268-2842-AB85-1F29C96DF1C6}" srcOrd="0" destOrd="0" presId="urn:microsoft.com/office/officeart/2005/8/layout/orgChart1"/>
    <dgm:cxn modelId="{9E73D6F8-C570-0546-A7F4-FF2169A8CD9D}" type="presParOf" srcId="{BAD9196E-4268-2842-AB85-1F29C96DF1C6}" destId="{8904E6B1-D046-FE46-8617-2327D1B7EBFF}" srcOrd="0" destOrd="0" presId="urn:microsoft.com/office/officeart/2005/8/layout/orgChart1"/>
    <dgm:cxn modelId="{13B19C91-1D6A-F745-A63B-5E4DD309CF8F}" type="presParOf" srcId="{BAD9196E-4268-2842-AB85-1F29C96DF1C6}" destId="{C2E6BAFA-5D71-CC47-8BF1-00F48C9795BF}" srcOrd="1" destOrd="0" presId="urn:microsoft.com/office/officeart/2005/8/layout/orgChart1"/>
    <dgm:cxn modelId="{9646C43D-E9F9-724E-A280-4F55DC6CAB79}" type="presParOf" srcId="{7A8FBCC4-2340-DC43-9573-EA65C77E6E6A}" destId="{E9E551C8-67AD-BD49-8105-3EC6BCAFB418}" srcOrd="1" destOrd="0" presId="urn:microsoft.com/office/officeart/2005/8/layout/orgChart1"/>
    <dgm:cxn modelId="{88E191B1-05B0-5A40-9034-9636FEC113AF}" type="presParOf" srcId="{E9E551C8-67AD-BD49-8105-3EC6BCAFB418}" destId="{5F453A73-8BDC-0840-840B-D1D0D6D6D6F0}" srcOrd="0" destOrd="0" presId="urn:microsoft.com/office/officeart/2005/8/layout/orgChart1"/>
    <dgm:cxn modelId="{6EE56BD5-EA7B-F041-8F49-E84B9FE33E21}" type="presParOf" srcId="{E9E551C8-67AD-BD49-8105-3EC6BCAFB418}" destId="{22CDC3F1-D998-2C46-B14A-9EC46B795BDC}" srcOrd="1" destOrd="0" presId="urn:microsoft.com/office/officeart/2005/8/layout/orgChart1"/>
    <dgm:cxn modelId="{3BE5FADA-F8DC-FF48-83CB-7D1B8CFEF66F}" type="presParOf" srcId="{22CDC3F1-D998-2C46-B14A-9EC46B795BDC}" destId="{1182EA99-D581-EB45-BE60-B59C3DBD4A40}" srcOrd="0" destOrd="0" presId="urn:microsoft.com/office/officeart/2005/8/layout/orgChart1"/>
    <dgm:cxn modelId="{F6F49796-CCDF-EC4F-9EE2-6DCB5C458BC4}" type="presParOf" srcId="{1182EA99-D581-EB45-BE60-B59C3DBD4A40}" destId="{BDEEFA10-8AEC-064F-B79C-DE044C5232CD}" srcOrd="0" destOrd="0" presId="urn:microsoft.com/office/officeart/2005/8/layout/orgChart1"/>
    <dgm:cxn modelId="{6E893705-5572-6E4B-86C7-EA49DC82011F}" type="presParOf" srcId="{1182EA99-D581-EB45-BE60-B59C3DBD4A40}" destId="{197EEB88-9CF5-1D40-B8CC-7685270E438E}" srcOrd="1" destOrd="0" presId="urn:microsoft.com/office/officeart/2005/8/layout/orgChart1"/>
    <dgm:cxn modelId="{745B27DB-9D87-C744-9EA3-67116CA8399F}" type="presParOf" srcId="{22CDC3F1-D998-2C46-B14A-9EC46B795BDC}" destId="{3CBB2ADC-B038-FD4A-B0F5-CAC2A0F76FC5}" srcOrd="1" destOrd="0" presId="urn:microsoft.com/office/officeart/2005/8/layout/orgChart1"/>
    <dgm:cxn modelId="{5C55774B-1AD2-E54C-9001-493468039903}" type="presParOf" srcId="{22CDC3F1-D998-2C46-B14A-9EC46B795BDC}" destId="{FF0498F4-0711-FC40-BF83-7BD2F778B94F}" srcOrd="2" destOrd="0" presId="urn:microsoft.com/office/officeart/2005/8/layout/orgChart1"/>
    <dgm:cxn modelId="{FB846C7F-ACF6-0A42-A574-2FA8490F59F4}" type="presParOf" srcId="{E9E551C8-67AD-BD49-8105-3EC6BCAFB418}" destId="{FDC577A4-973B-6644-9FB7-0F014835A0EF}" srcOrd="2" destOrd="0" presId="urn:microsoft.com/office/officeart/2005/8/layout/orgChart1"/>
    <dgm:cxn modelId="{9B2D3CC6-9CB6-6B40-BF6C-2365AD95A2B7}" type="presParOf" srcId="{E9E551C8-67AD-BD49-8105-3EC6BCAFB418}" destId="{2B95877C-4FEB-E749-A8CC-3AE5355562EC}" srcOrd="3" destOrd="0" presId="urn:microsoft.com/office/officeart/2005/8/layout/orgChart1"/>
    <dgm:cxn modelId="{B2B7954D-6A7B-A945-B3CC-5C52DC1BBA7F}" type="presParOf" srcId="{2B95877C-4FEB-E749-A8CC-3AE5355562EC}" destId="{FC92C182-A2B1-0C49-B5DC-761934DE552E}" srcOrd="0" destOrd="0" presId="urn:microsoft.com/office/officeart/2005/8/layout/orgChart1"/>
    <dgm:cxn modelId="{C3359B9C-934F-1140-B2CE-A20FFD956DAC}" type="presParOf" srcId="{FC92C182-A2B1-0C49-B5DC-761934DE552E}" destId="{4BE14C3B-968F-914B-8541-347ECA41D053}" srcOrd="0" destOrd="0" presId="urn:microsoft.com/office/officeart/2005/8/layout/orgChart1"/>
    <dgm:cxn modelId="{82885694-41CE-BD44-A46E-54DE155130BB}" type="presParOf" srcId="{FC92C182-A2B1-0C49-B5DC-761934DE552E}" destId="{0B5A722B-B604-914D-A9EE-33F6F187EB5B}" srcOrd="1" destOrd="0" presId="urn:microsoft.com/office/officeart/2005/8/layout/orgChart1"/>
    <dgm:cxn modelId="{0E4DF004-C6B1-FE4D-9B7A-4D3F8E11A59C}" type="presParOf" srcId="{2B95877C-4FEB-E749-A8CC-3AE5355562EC}" destId="{973BC156-42E0-DF42-9A75-EE6B17340535}" srcOrd="1" destOrd="0" presId="urn:microsoft.com/office/officeart/2005/8/layout/orgChart1"/>
    <dgm:cxn modelId="{9B25B878-1F0A-664C-8646-4893C3E752B9}" type="presParOf" srcId="{2B95877C-4FEB-E749-A8CC-3AE5355562EC}" destId="{CB465E90-033B-AB4A-8994-11DA8FB485E1}" srcOrd="2" destOrd="0" presId="urn:microsoft.com/office/officeart/2005/8/layout/orgChart1"/>
    <dgm:cxn modelId="{E7D9F9F8-7E3F-9D41-8EFB-6E4783FC966D}" type="presParOf" srcId="{E9E551C8-67AD-BD49-8105-3EC6BCAFB418}" destId="{A9A95BD9-9298-2B46-B854-9553EE11AF97}" srcOrd="4" destOrd="0" presId="urn:microsoft.com/office/officeart/2005/8/layout/orgChart1"/>
    <dgm:cxn modelId="{CE9F0E40-77EC-E242-9BE4-11ED4B34529C}" type="presParOf" srcId="{E9E551C8-67AD-BD49-8105-3EC6BCAFB418}" destId="{A7F8F8EC-5259-9A43-84EE-395FD82D16A9}" srcOrd="5" destOrd="0" presId="urn:microsoft.com/office/officeart/2005/8/layout/orgChart1"/>
    <dgm:cxn modelId="{07327A30-3BD2-F447-8220-82E318E10BBC}" type="presParOf" srcId="{A7F8F8EC-5259-9A43-84EE-395FD82D16A9}" destId="{5AA718A9-58F8-364B-BB3B-18E2BE9152FE}" srcOrd="0" destOrd="0" presId="urn:microsoft.com/office/officeart/2005/8/layout/orgChart1"/>
    <dgm:cxn modelId="{5F5870A0-B4D6-584A-B838-AB1AF0D4BD59}" type="presParOf" srcId="{5AA718A9-58F8-364B-BB3B-18E2BE9152FE}" destId="{A21CCBC8-A77B-6042-82D6-5803E2F4FC1D}" srcOrd="0" destOrd="0" presId="urn:microsoft.com/office/officeart/2005/8/layout/orgChart1"/>
    <dgm:cxn modelId="{85BD7D95-FB5B-C04D-B157-1657713D6518}" type="presParOf" srcId="{5AA718A9-58F8-364B-BB3B-18E2BE9152FE}" destId="{DA252AC9-999F-9842-BE2B-A684D0F3A41B}" srcOrd="1" destOrd="0" presId="urn:microsoft.com/office/officeart/2005/8/layout/orgChart1"/>
    <dgm:cxn modelId="{BCA95868-85E1-534A-AEAC-D1F06435B316}" type="presParOf" srcId="{A7F8F8EC-5259-9A43-84EE-395FD82D16A9}" destId="{95CE0AA0-85E8-AD48-8195-B05139935582}" srcOrd="1" destOrd="0" presId="urn:microsoft.com/office/officeart/2005/8/layout/orgChart1"/>
    <dgm:cxn modelId="{6E578ED3-0047-1E48-BD3B-14CD0D13C4A5}" type="presParOf" srcId="{A7F8F8EC-5259-9A43-84EE-395FD82D16A9}" destId="{9400B4FA-58CC-5344-96FC-A57FAD29BE5B}" srcOrd="2" destOrd="0" presId="urn:microsoft.com/office/officeart/2005/8/layout/orgChart1"/>
    <dgm:cxn modelId="{E87DDD8B-B085-034B-B185-E6A674454C20}" type="presParOf" srcId="{E9E551C8-67AD-BD49-8105-3EC6BCAFB418}" destId="{28BD0A43-C438-8540-BA7D-919523FBADED}" srcOrd="6" destOrd="0" presId="urn:microsoft.com/office/officeart/2005/8/layout/orgChart1"/>
    <dgm:cxn modelId="{CC684AFD-5DD5-A742-B1A1-9020976C808D}" type="presParOf" srcId="{E9E551C8-67AD-BD49-8105-3EC6BCAFB418}" destId="{7C36B6A0-E97E-D44D-81B7-A7D5BBB82803}" srcOrd="7" destOrd="0" presId="urn:microsoft.com/office/officeart/2005/8/layout/orgChart1"/>
    <dgm:cxn modelId="{2C920944-227F-DE40-BB57-099076DCE29E}" type="presParOf" srcId="{7C36B6A0-E97E-D44D-81B7-A7D5BBB82803}" destId="{0E967C56-2DBA-5A4A-94F4-0C2093D391E8}" srcOrd="0" destOrd="0" presId="urn:microsoft.com/office/officeart/2005/8/layout/orgChart1"/>
    <dgm:cxn modelId="{62F07AE9-6773-BC4A-A523-21EC1C4F2E37}" type="presParOf" srcId="{0E967C56-2DBA-5A4A-94F4-0C2093D391E8}" destId="{E8A948CA-0671-8A4E-8362-4C3C998C5DBC}" srcOrd="0" destOrd="0" presId="urn:microsoft.com/office/officeart/2005/8/layout/orgChart1"/>
    <dgm:cxn modelId="{891D6D24-DC9D-FF46-9B29-4CBE6367D8F7}" type="presParOf" srcId="{0E967C56-2DBA-5A4A-94F4-0C2093D391E8}" destId="{300CF57F-9E39-574B-B47A-26D80C1E0634}" srcOrd="1" destOrd="0" presId="urn:microsoft.com/office/officeart/2005/8/layout/orgChart1"/>
    <dgm:cxn modelId="{BE89D7DE-E080-7B4B-8CC5-8042D4A54324}" type="presParOf" srcId="{7C36B6A0-E97E-D44D-81B7-A7D5BBB82803}" destId="{78463A7A-DE5A-4947-AFCF-0B5A2544CFC2}" srcOrd="1" destOrd="0" presId="urn:microsoft.com/office/officeart/2005/8/layout/orgChart1"/>
    <dgm:cxn modelId="{34EEC4A6-CB71-3C4A-B027-D3EACFC3B7E6}" type="presParOf" srcId="{7C36B6A0-E97E-D44D-81B7-A7D5BBB82803}" destId="{D8D1908D-737F-DA4C-A1B6-E5CF54E3B40C}" srcOrd="2" destOrd="0" presId="urn:microsoft.com/office/officeart/2005/8/layout/orgChart1"/>
    <dgm:cxn modelId="{EEB52E28-02A4-4742-8787-DBAD0B761F01}" type="presParOf" srcId="{E9E551C8-67AD-BD49-8105-3EC6BCAFB418}" destId="{568A960C-ED31-8249-945C-CE587423A17E}" srcOrd="8" destOrd="0" presId="urn:microsoft.com/office/officeart/2005/8/layout/orgChart1"/>
    <dgm:cxn modelId="{2CD2D63F-E4CD-E74D-9BF0-1805B2279F69}" type="presParOf" srcId="{E9E551C8-67AD-BD49-8105-3EC6BCAFB418}" destId="{5C94DFD0-ED71-B545-9003-B4CB4810F207}" srcOrd="9" destOrd="0" presId="urn:microsoft.com/office/officeart/2005/8/layout/orgChart1"/>
    <dgm:cxn modelId="{F19B8980-8215-AC45-B0CC-B70A2F6C54A4}" type="presParOf" srcId="{5C94DFD0-ED71-B545-9003-B4CB4810F207}" destId="{9FB4ACC7-BFC5-B048-A63B-4F84BBBD2280}" srcOrd="0" destOrd="0" presId="urn:microsoft.com/office/officeart/2005/8/layout/orgChart1"/>
    <dgm:cxn modelId="{DD92A45D-982B-F642-8DBF-3DF56BB3F296}" type="presParOf" srcId="{9FB4ACC7-BFC5-B048-A63B-4F84BBBD2280}" destId="{B72AEC3D-2C06-374B-AE6F-706739B1FFEB}" srcOrd="0" destOrd="0" presId="urn:microsoft.com/office/officeart/2005/8/layout/orgChart1"/>
    <dgm:cxn modelId="{E1CB4BB6-18E7-624E-8045-674E75C81366}" type="presParOf" srcId="{9FB4ACC7-BFC5-B048-A63B-4F84BBBD2280}" destId="{A6F5B899-1841-8B4F-8A6E-A82CCF0C2E8D}" srcOrd="1" destOrd="0" presId="urn:microsoft.com/office/officeart/2005/8/layout/orgChart1"/>
    <dgm:cxn modelId="{6CBB78CE-E66C-5048-85C7-70F95D5BB236}" type="presParOf" srcId="{5C94DFD0-ED71-B545-9003-B4CB4810F207}" destId="{CEB308C0-099D-BB45-8424-AE8CCEB43E93}" srcOrd="1" destOrd="0" presId="urn:microsoft.com/office/officeart/2005/8/layout/orgChart1"/>
    <dgm:cxn modelId="{ECA5191E-E1F1-2141-9597-8FA85B576EA5}" type="presParOf" srcId="{5C94DFD0-ED71-B545-9003-B4CB4810F207}" destId="{026B9CEF-90EB-3D4A-80E6-5BCB4FD537B5}" srcOrd="2" destOrd="0" presId="urn:microsoft.com/office/officeart/2005/8/layout/orgChart1"/>
    <dgm:cxn modelId="{4BD28E9C-2F8D-AC44-9F78-7DEF859EC665}" type="presParOf" srcId="{7A8FBCC4-2340-DC43-9573-EA65C77E6E6A}" destId="{A72DE82D-7BC8-C947-8585-756F7C7DA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容器</a:t>
          </a:r>
        </a:p>
      </dsp:txBody>
      <dsp:txXfrm>
        <a:off x="3368228" y="1867450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694" y="2855445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1684461" y="2855445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3368228" y="2855445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5051995" y="2855445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/>
            <a:t>子项</a:t>
          </a:r>
        </a:p>
      </dsp:txBody>
      <dsp:txXfrm>
        <a:off x="6735762" y="2855445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960C-ED31-8249-945C-CE587423A17E}">
      <dsp:nvSpPr>
        <dsp:cNvPr id="0" name=""/>
        <dsp:cNvSpPr/>
      </dsp:nvSpPr>
      <dsp:spPr>
        <a:xfrm>
          <a:off x="4064000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0A43-C438-8540-BA7D-919523FBADED}">
      <dsp:nvSpPr>
        <dsp:cNvPr id="0" name=""/>
        <dsp:cNvSpPr/>
      </dsp:nvSpPr>
      <dsp:spPr>
        <a:xfrm>
          <a:off x="4064000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95BD9-9298-2B46-B854-9553EE11AF97}">
      <dsp:nvSpPr>
        <dsp:cNvPr id="0" name=""/>
        <dsp:cNvSpPr/>
      </dsp:nvSpPr>
      <dsp:spPr>
        <a:xfrm>
          <a:off x="4018280" y="1546025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577A4-973B-6644-9FB7-0F014835A0EF}">
      <dsp:nvSpPr>
        <dsp:cNvPr id="0" name=""/>
        <dsp:cNvSpPr/>
      </dsp:nvSpPr>
      <dsp:spPr>
        <a:xfrm>
          <a:off x="2380233" y="1546025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53A73-8BDC-0840-840B-D1D0D6D6D6F0}">
      <dsp:nvSpPr>
        <dsp:cNvPr id="0" name=""/>
        <dsp:cNvSpPr/>
      </dsp:nvSpPr>
      <dsp:spPr>
        <a:xfrm>
          <a:off x="696466" y="1546025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E6B1-D046-FE46-8617-2327D1B7EBFF}">
      <dsp:nvSpPr>
        <dsp:cNvPr id="0" name=""/>
        <dsp:cNvSpPr/>
      </dsp:nvSpPr>
      <dsp:spPr>
        <a:xfrm>
          <a:off x="3368228" y="850254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栅格容器</a:t>
          </a:r>
        </a:p>
      </dsp:txBody>
      <dsp:txXfrm>
        <a:off x="3368228" y="850254"/>
        <a:ext cx="1391542" cy="695771"/>
      </dsp:txXfrm>
    </dsp:sp>
    <dsp:sp modelId="{BDEEFA10-8AEC-064F-B79C-DE044C5232CD}">
      <dsp:nvSpPr>
        <dsp:cNvPr id="0" name=""/>
        <dsp:cNvSpPr/>
      </dsp:nvSpPr>
      <dsp:spPr>
        <a:xfrm>
          <a:off x="694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694" y="1838249"/>
        <a:ext cx="1391542" cy="695771"/>
      </dsp:txXfrm>
    </dsp:sp>
    <dsp:sp modelId="{4BE14C3B-968F-914B-8541-347ECA41D053}">
      <dsp:nvSpPr>
        <dsp:cNvPr id="0" name=""/>
        <dsp:cNvSpPr/>
      </dsp:nvSpPr>
      <dsp:spPr>
        <a:xfrm>
          <a:off x="1684461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1684461" y="1838249"/>
        <a:ext cx="1391542" cy="695771"/>
      </dsp:txXfrm>
    </dsp:sp>
    <dsp:sp modelId="{A21CCBC8-A77B-6042-82D6-5803E2F4FC1D}">
      <dsp:nvSpPr>
        <dsp:cNvPr id="0" name=""/>
        <dsp:cNvSpPr/>
      </dsp:nvSpPr>
      <dsp:spPr>
        <a:xfrm>
          <a:off x="3368228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3368228" y="1838249"/>
        <a:ext cx="1391542" cy="695771"/>
      </dsp:txXfrm>
    </dsp:sp>
    <dsp:sp modelId="{E8A948CA-0671-8A4E-8362-4C3C998C5DBC}">
      <dsp:nvSpPr>
        <dsp:cNvPr id="0" name=""/>
        <dsp:cNvSpPr/>
      </dsp:nvSpPr>
      <dsp:spPr>
        <a:xfrm>
          <a:off x="5051995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5051995" y="1838249"/>
        <a:ext cx="1391542" cy="695771"/>
      </dsp:txXfrm>
    </dsp:sp>
    <dsp:sp modelId="{B72AEC3D-2C06-374B-AE6F-706739B1FFEB}">
      <dsp:nvSpPr>
        <dsp:cNvPr id="0" name=""/>
        <dsp:cNvSpPr/>
      </dsp:nvSpPr>
      <dsp:spPr>
        <a:xfrm>
          <a:off x="6735762" y="1838249"/>
          <a:ext cx="1391542" cy="695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栅格项目</a:t>
          </a:r>
        </a:p>
      </dsp:txBody>
      <dsp:txXfrm>
        <a:off x="6735762" y="1838249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6CE2-F1A8-264D-87FF-64A1347B7A98}" type="datetimeFigureOut">
              <a:rPr kumimoji="1" lang="zh-CN" altLang="en-US" smtClean="0"/>
              <a:t>17/9/29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8FB1-0786-3949-8BE7-5A2ED635B7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0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262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>
                <a:effectLst/>
              </a:rPr>
              <a:t>GRID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2E3C09E-B16B-4351-93A1-E2A1A36A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3560618"/>
            <a:ext cx="9905998" cy="15372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600" dirty="0"/>
              <a:t>Grid</a:t>
            </a:r>
            <a:r>
              <a:rPr lang="zh-CN" altLang="en-US" sz="3600" dirty="0"/>
              <a:t>可以看作是可以做各种骚操作的表格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可以解决一些简单的布局问题，</a:t>
            </a:r>
            <a:r>
              <a:rPr lang="en-US" altLang="zh-CN" sz="3600" dirty="0"/>
              <a:t>grid</a:t>
            </a:r>
            <a:r>
              <a:rPr lang="zh-CN" altLang="en-US" sz="3600" dirty="0"/>
              <a:t>花样更多。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420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61" y="777766"/>
            <a:ext cx="10177989" cy="52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1674282"/>
              </p:ext>
            </p:extLst>
          </p:nvPr>
        </p:nvGraphicFramePr>
        <p:xfrm>
          <a:off x="2030412" y="2251363"/>
          <a:ext cx="8128000" cy="338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grid</a:t>
            </a:r>
            <a:r>
              <a:rPr lang="zh-CN" altLang="en-US" sz="4800" dirty="0"/>
              <a:t>基础概念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C2414DF-F17E-4E23-A7EE-AECD7619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58" y="3138055"/>
            <a:ext cx="7944308" cy="30980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CE4A5DB-C8C7-4884-B51B-38E7676E02DB}"/>
              </a:ext>
            </a:extLst>
          </p:cNvPr>
          <p:cNvSpPr txBox="1"/>
          <p:nvPr/>
        </p:nvSpPr>
        <p:spPr>
          <a:xfrm>
            <a:off x="1439284" y="2172978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栅格容器  栅格线 </a:t>
            </a:r>
            <a:r>
              <a:rPr lang="zh-CN" altLang="en-US" sz="2800" dirty="0" smtClean="0"/>
              <a:t>栅格轨迹 </a:t>
            </a:r>
            <a:r>
              <a:rPr lang="zh-CN" altLang="en-US" sz="2800" dirty="0"/>
              <a:t>栅格格子  栅格区域</a:t>
            </a:r>
          </a:p>
        </p:txBody>
      </p:sp>
    </p:spTree>
    <p:extLst>
      <p:ext uri="{BB962C8B-B14F-4D97-AF65-F5344CB8AC3E}">
        <p14:creationId xmlns:p14="http://schemas.microsoft.com/office/powerpoint/2010/main" val="8951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栅格容器属性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</a:t>
            </a:r>
          </a:p>
          <a:p>
            <a:r>
              <a:rPr lang="en-US" altLang="zh-CN" sz="2800" dirty="0"/>
              <a:t>grid-template-columns</a:t>
            </a:r>
          </a:p>
          <a:p>
            <a:r>
              <a:rPr lang="en-US" altLang="zh-CN" sz="2800" dirty="0"/>
              <a:t>grid-template-rows</a:t>
            </a:r>
          </a:p>
          <a:p>
            <a:r>
              <a:rPr lang="en-US" altLang="zh-CN" sz="2800" dirty="0"/>
              <a:t>grid-template-areas</a:t>
            </a:r>
          </a:p>
          <a:p>
            <a:r>
              <a:rPr lang="en-US" altLang="zh-CN" sz="2800" dirty="0"/>
              <a:t>grid-column-gap</a:t>
            </a:r>
          </a:p>
          <a:p>
            <a:r>
              <a:rPr lang="en-US" altLang="zh-CN" sz="2800" dirty="0"/>
              <a:t>grid-row-gap</a:t>
            </a:r>
          </a:p>
          <a:p>
            <a:r>
              <a:rPr lang="en-US" altLang="zh-CN" sz="2800" dirty="0"/>
              <a:t>grid-gap</a:t>
            </a:r>
          </a:p>
          <a:p>
            <a:r>
              <a:rPr lang="en-US" altLang="zh-CN" sz="2800" dirty="0"/>
              <a:t>justify-items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</a:t>
            </a:r>
          </a:p>
          <a:p>
            <a:r>
              <a:rPr lang="en-US" altLang="zh-CN" sz="2800" dirty="0"/>
              <a:t>justify-content</a:t>
            </a:r>
          </a:p>
          <a:p>
            <a:r>
              <a:rPr lang="en-US" altLang="zh-CN" sz="2800" dirty="0"/>
              <a:t>align-content</a:t>
            </a:r>
          </a:p>
          <a:p>
            <a:r>
              <a:rPr lang="en-US" altLang="zh-CN" sz="2800" dirty="0"/>
              <a:t>grid-auto-columns</a:t>
            </a:r>
          </a:p>
          <a:p>
            <a:r>
              <a:rPr lang="en-US" altLang="zh-CN" sz="2800" dirty="0"/>
              <a:t>grid-auto-rows</a:t>
            </a:r>
          </a:p>
          <a:p>
            <a:r>
              <a:rPr lang="en-US" altLang="zh-CN" sz="2800" dirty="0"/>
              <a:t>grid-auto-flow</a:t>
            </a:r>
          </a:p>
          <a:p>
            <a:r>
              <a:rPr lang="en-US" altLang="zh-CN" sz="2800" dirty="0"/>
              <a:t>grid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84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绘制</a:t>
            </a:r>
            <a:r>
              <a:rPr lang="en-US" altLang="zh-CN" sz="4000" dirty="0">
                <a:effectLst/>
              </a:rPr>
              <a:t>grid</a:t>
            </a:r>
            <a:r>
              <a:rPr lang="zh-CN" altLang="en-US" sz="4000" dirty="0">
                <a:effectLst/>
              </a:rPr>
              <a:t>布局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display :</a:t>
            </a:r>
          </a:p>
          <a:p>
            <a:r>
              <a:rPr lang="en-US" altLang="zh-CN" sz="2800" dirty="0"/>
              <a:t>grid | inline-grid | </a:t>
            </a:r>
            <a:r>
              <a:rPr lang="en-US" altLang="zh-CN" sz="2800" dirty="0" err="1"/>
              <a:t>subgrid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subgrid</a:t>
            </a:r>
            <a:r>
              <a:rPr lang="en-US" altLang="zh-CN" sz="2800" dirty="0"/>
              <a:t> </a:t>
            </a:r>
            <a:r>
              <a:rPr lang="zh-CN" altLang="en-US" sz="2800" dirty="0"/>
              <a:t>栅格容器本身是一个栅格项目的话，可以根据它的父元素而不是它自己，指定行列大小。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83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定义栅格轨迹大小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FB23517-AA20-4946-BE26-4EF3804F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6" y="1582070"/>
            <a:ext cx="7533642" cy="1248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BFC5852-73E0-498B-95AF-29E01807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6" y="3157571"/>
            <a:ext cx="6702370" cy="12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定义栅格线名称</a:t>
            </a:r>
            <a:endParaRPr lang="zh-CN" alt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78691B0-66BD-4616-A9DD-8E0ABA45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713204"/>
            <a:ext cx="11357261" cy="26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定义栅格区域名称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2202873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栅格容器 </a:t>
            </a:r>
            <a:r>
              <a:rPr lang="en-US" altLang="zh-CN" sz="2800" dirty="0"/>
              <a:t>grid-template-areas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栅格项目 </a:t>
            </a:r>
            <a:r>
              <a:rPr lang="en-US" altLang="zh-CN" sz="2800" dirty="0"/>
              <a:t>grid-area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简写属性：</a:t>
            </a:r>
            <a:r>
              <a:rPr lang="en-US" altLang="zh-CN" sz="2800" dirty="0"/>
              <a:t>grid-template</a:t>
            </a:r>
            <a:r>
              <a:rPr lang="zh-CN" altLang="en-US" sz="2800" dirty="0"/>
              <a:t>（</a:t>
            </a:r>
            <a:r>
              <a:rPr lang="en-US" altLang="zh-CN" sz="2800" dirty="0"/>
              <a:t>grid-template-columns</a:t>
            </a:r>
            <a:r>
              <a:rPr lang="zh-CN" altLang="en-US" sz="2800" dirty="0"/>
              <a:t>，</a:t>
            </a:r>
            <a:r>
              <a:rPr lang="en-US" altLang="zh-CN" sz="2800" dirty="0"/>
              <a:t>grid-template-rows </a:t>
            </a:r>
            <a:r>
              <a:rPr lang="zh-CN" altLang="en-US" sz="2800" dirty="0"/>
              <a:t>和 </a:t>
            </a:r>
            <a:r>
              <a:rPr lang="en-US" altLang="zh-CN" sz="2800" dirty="0"/>
              <a:t>grid-template-areas </a:t>
            </a:r>
            <a:r>
              <a:rPr lang="zh-CN" altLang="en-US" sz="2800" dirty="0"/>
              <a:t>的简写。）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0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定义栅格线大小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1676401"/>
            <a:ext cx="11596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列栅格线大小 </a:t>
            </a:r>
            <a:r>
              <a:rPr lang="en-US" altLang="zh-CN" sz="2800" dirty="0"/>
              <a:t>grid-column-gap 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行栅格线大小 </a:t>
            </a:r>
            <a:r>
              <a:rPr lang="en-US" altLang="zh-CN" sz="2800" dirty="0"/>
              <a:t>grid-row-gap</a:t>
            </a:r>
          </a:p>
          <a:p>
            <a:endParaRPr lang="en-US" altLang="zh-CN" sz="2800" dirty="0"/>
          </a:p>
          <a:p>
            <a:r>
              <a:rPr lang="zh-CN" altLang="en-US" sz="2800" dirty="0"/>
              <a:t>简写 </a:t>
            </a:r>
            <a:r>
              <a:rPr lang="en-US" altLang="zh-CN" sz="2800" dirty="0"/>
              <a:t>grid-gap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7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栅格</a:t>
            </a:r>
            <a:r>
              <a:rPr lang="zh-CN" altLang="en-US" sz="4000" dirty="0" smtClean="0">
                <a:effectLst/>
              </a:rPr>
              <a:t>项目与栅格区域对齐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346364" y="1687690"/>
            <a:ext cx="11596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列轴方向 </a:t>
            </a:r>
            <a:r>
              <a:rPr lang="en-US" altLang="zh-CN" sz="2800" dirty="0"/>
              <a:t>justify-items</a:t>
            </a:r>
          </a:p>
          <a:p>
            <a:endParaRPr lang="en-US" altLang="zh-CN" sz="2800" dirty="0"/>
          </a:p>
          <a:p>
            <a:r>
              <a:rPr lang="zh-CN" altLang="en-US" sz="2800" dirty="0"/>
              <a:t>行轴方向 </a:t>
            </a:r>
            <a:r>
              <a:rPr lang="en-US" altLang="zh-CN" sz="2800" dirty="0"/>
              <a:t>align-items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start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使栅格项目与栅格区域轴头部</a:t>
            </a:r>
            <a:r>
              <a:rPr lang="zh-CN" altLang="en-US" sz="2800" dirty="0"/>
              <a:t>对齐</a:t>
            </a:r>
          </a:p>
          <a:p>
            <a:r>
              <a:rPr lang="en-US" altLang="zh-CN" sz="2800" b="1" dirty="0"/>
              <a:t>end</a:t>
            </a:r>
            <a:r>
              <a:rPr lang="zh-CN" altLang="en-US" sz="2800" dirty="0"/>
              <a:t> </a:t>
            </a:r>
            <a:r>
              <a:rPr lang="zh-CN" altLang="en-US" sz="2800" dirty="0"/>
              <a:t>使栅格项目与栅格区域轴尾部</a:t>
            </a:r>
            <a:r>
              <a:rPr lang="zh-CN" altLang="en-US" sz="2800" dirty="0"/>
              <a:t>对齐</a:t>
            </a:r>
          </a:p>
          <a:p>
            <a:r>
              <a:rPr lang="en-US" altLang="zh-CN" sz="2800" b="1" dirty="0"/>
              <a:t>center</a:t>
            </a:r>
            <a:r>
              <a:rPr lang="zh-CN" altLang="en-US" sz="2800" dirty="0"/>
              <a:t> </a:t>
            </a:r>
            <a:r>
              <a:rPr lang="zh-CN" altLang="en-US" sz="2800" dirty="0"/>
              <a:t>使栅格</a:t>
            </a:r>
            <a:r>
              <a:rPr lang="zh-CN" altLang="en-US" sz="2800" dirty="0" smtClean="0"/>
              <a:t>项目在</a:t>
            </a:r>
            <a:r>
              <a:rPr lang="zh-CN" altLang="en-US" sz="2800" dirty="0"/>
              <a:t>栅格区域轴上</a:t>
            </a:r>
            <a:r>
              <a:rPr lang="zh-CN" altLang="en-US" sz="2800" dirty="0"/>
              <a:t>居中</a:t>
            </a:r>
          </a:p>
          <a:p>
            <a:r>
              <a:rPr lang="en-US" altLang="zh-CN" sz="2800" b="1" dirty="0"/>
              <a:t>stretch</a:t>
            </a:r>
            <a:r>
              <a:rPr lang="zh-CN" altLang="en-US" sz="2800" dirty="0"/>
              <a:t> </a:t>
            </a:r>
            <a:r>
              <a:rPr lang="zh-CN" altLang="en-US" sz="2800" dirty="0"/>
              <a:t>使栅格项目充满</a:t>
            </a:r>
            <a:r>
              <a:rPr lang="zh-CN" altLang="en-US" sz="2800" dirty="0"/>
              <a:t>整个栅格区域（默认属性）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73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栅格项目与</a:t>
            </a:r>
            <a:r>
              <a:rPr lang="zh-CN" altLang="en-US" sz="4000" dirty="0" smtClean="0">
                <a:effectLst/>
              </a:rPr>
              <a:t>栅格容器对</a:t>
            </a:r>
            <a:r>
              <a:rPr lang="zh-CN" altLang="en-US" sz="4000" dirty="0">
                <a:effectLst/>
              </a:rPr>
              <a:t>齐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容器列轴方向 </a:t>
            </a:r>
            <a:r>
              <a:rPr lang="en-US" altLang="zh-CN" sz="2800" dirty="0" smtClean="0"/>
              <a:t>justify-content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容器行轴</a:t>
            </a:r>
            <a:r>
              <a:rPr lang="zh-CN" altLang="en-US" sz="2800" dirty="0"/>
              <a:t>方向 </a:t>
            </a:r>
            <a:r>
              <a:rPr lang="en-US" altLang="zh-CN" sz="2800" dirty="0" smtClean="0"/>
              <a:t>align-content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Start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end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center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stretch</a:t>
            </a:r>
          </a:p>
          <a:p>
            <a:r>
              <a:rPr lang="zh-CN" altLang="en-US" sz="2800" dirty="0"/>
              <a:t> 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space-around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space-between</a:t>
            </a:r>
            <a:r>
              <a:rPr lang="zh-CN" altLang="en-US" sz="2800" dirty="0"/>
              <a:t> 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space-evenly</a:t>
            </a:r>
            <a:r>
              <a:rPr lang="zh-CN" altLang="en-US" sz="2800" dirty="0"/>
              <a:t> 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062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自动</a:t>
            </a:r>
            <a:r>
              <a:rPr lang="zh-CN" altLang="en-US" sz="4000" dirty="0" smtClean="0">
                <a:effectLst/>
              </a:rPr>
              <a:t>生成的栅格轨迹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列栅格轨迹 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</a:t>
            </a:r>
          </a:p>
          <a:p>
            <a:r>
              <a:rPr lang="nl-NL" altLang="zh-CN" sz="2800" dirty="0"/>
              <a:t> </a:t>
            </a:r>
            <a:br>
              <a:rPr lang="nl-NL" altLang="zh-CN" sz="2800" dirty="0"/>
            </a:br>
            <a:r>
              <a:rPr lang="zh-CN" altLang="en-US" sz="2800" dirty="0" smtClean="0"/>
              <a:t>行栅格轨迹 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endParaRPr lang="nl-NL" altLang="zh-CN" sz="2800" dirty="0" smtClean="0"/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自动填充栅格项目的位置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-auto-flow</a:t>
            </a:r>
          </a:p>
          <a:p>
            <a:endParaRPr lang="nl-NL" altLang="zh-CN" sz="2800" dirty="0"/>
          </a:p>
          <a:p>
            <a:r>
              <a:rPr lang="en-US" altLang="zh-CN" sz="2800" dirty="0"/>
              <a:t>row </a:t>
            </a:r>
            <a:r>
              <a:rPr lang="zh-CN" altLang="en-US" sz="2800" dirty="0" smtClean="0"/>
              <a:t>自动按行依次放置，</a:t>
            </a:r>
            <a:r>
              <a:rPr lang="zh-CN" altLang="en-US" sz="2800" dirty="0"/>
              <a:t>按需添加新行。</a:t>
            </a:r>
          </a:p>
          <a:p>
            <a:r>
              <a:rPr lang="en-US" altLang="zh-CN" sz="2800" dirty="0"/>
              <a:t>column </a:t>
            </a:r>
            <a:r>
              <a:rPr lang="zh-CN" altLang="en-US" sz="2800" dirty="0" smtClean="0"/>
              <a:t>自动按列依次</a:t>
            </a:r>
            <a:r>
              <a:rPr lang="zh-CN" altLang="en-US" sz="2800" dirty="0"/>
              <a:t>放置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按需添加新列。</a:t>
            </a:r>
          </a:p>
          <a:p>
            <a:r>
              <a:rPr lang="en-US" altLang="zh-CN" sz="2800" dirty="0"/>
              <a:t>dense </a:t>
            </a:r>
            <a:r>
              <a:rPr lang="zh-CN" altLang="en-US" sz="2800" dirty="0"/>
              <a:t>如果较小的项目出现靠后时</a:t>
            </a:r>
            <a:r>
              <a:rPr lang="zh-CN" altLang="en-US" sz="2800" dirty="0" smtClean="0"/>
              <a:t>，将</a:t>
            </a:r>
            <a:r>
              <a:rPr lang="zh-CN" altLang="en-US" sz="2800" dirty="0"/>
              <a:t>尽可能早地填充栅格的空白格子</a:t>
            </a:r>
          </a:p>
          <a:p>
            <a:endParaRPr lang="nl-NL" altLang="zh-CN" sz="2800" dirty="0"/>
          </a:p>
          <a:p>
            <a:endParaRPr lang="nl-NL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533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栅格容器的</a:t>
            </a:r>
            <a:r>
              <a:rPr lang="en-US" altLang="zh-CN" sz="4000" dirty="0" smtClean="0">
                <a:effectLst/>
              </a:rPr>
              <a:t>grid</a:t>
            </a:r>
            <a:r>
              <a:rPr lang="zh-CN" altLang="en-US" sz="4000" dirty="0" smtClean="0">
                <a:effectLst/>
              </a:rPr>
              <a:t> 属性简写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2DF5F2A-A4C0-4F51-80D7-23020D23A2BD}"/>
              </a:ext>
            </a:extLst>
          </p:cNvPr>
          <p:cNvSpPr txBox="1"/>
          <p:nvPr/>
        </p:nvSpPr>
        <p:spPr>
          <a:xfrm>
            <a:off x="296285" y="1905000"/>
            <a:ext cx="11596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</a:t>
            </a:r>
            <a:r>
              <a:rPr lang="nl-NL" altLang="zh-CN" sz="2800" dirty="0" err="1" smtClean="0"/>
              <a:t>rid</a:t>
            </a:r>
            <a:endParaRPr lang="nl-NL" altLang="zh-CN" sz="2800" dirty="0" smtClean="0"/>
          </a:p>
          <a:p>
            <a:endParaRPr lang="nl-NL" altLang="zh-CN" sz="2800" dirty="0"/>
          </a:p>
          <a:p>
            <a:r>
              <a:rPr lang="nl-NL" altLang="zh-CN" sz="2800" dirty="0"/>
              <a:t>none </a:t>
            </a:r>
            <a:r>
              <a:rPr lang="zh-CN" altLang="nl-NL" sz="2800" dirty="0"/>
              <a:t>设置所有子属性的值为初始值。</a:t>
            </a:r>
          </a:p>
          <a:p>
            <a:r>
              <a:rPr lang="nl-NL" altLang="zh-CN" sz="2800" dirty="0" smtClean="0"/>
              <a:t>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-template-</a:t>
            </a:r>
            <a:r>
              <a:rPr lang="nl-NL" altLang="zh-CN" sz="2800" dirty="0" err="1" smtClean="0"/>
              <a:t>rows</a:t>
            </a:r>
            <a:r>
              <a:rPr lang="nl-NL" altLang="zh-CN" sz="2800" dirty="0" smtClean="0"/>
              <a:t>&gt; / 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-template-columns&gt; </a:t>
            </a:r>
            <a:r>
              <a:rPr lang="zh-CN" altLang="nl-NL" sz="2800" dirty="0" smtClean="0"/>
              <a:t>仅仅设置这两个属性值，其它子属性值为初始值。</a:t>
            </a:r>
          </a:p>
          <a:p>
            <a:r>
              <a:rPr lang="nl-NL" altLang="zh-CN" sz="2800" dirty="0" smtClean="0"/>
              <a:t>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-auto-flow&gt; [&lt;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r>
              <a:rPr lang="nl-NL" altLang="zh-CN" sz="2800" dirty="0" smtClean="0"/>
              <a:t>&gt; [ / &lt;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-auto-columns&gt;] ] </a:t>
            </a:r>
            <a:r>
              <a:rPr lang="zh-CN" altLang="nl-NL" sz="2800" dirty="0" smtClean="0"/>
              <a:t>如果 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-auto-columns </a:t>
            </a:r>
            <a:r>
              <a:rPr lang="zh-CN" altLang="nl-NL" sz="2800" dirty="0" smtClean="0"/>
              <a:t>属性值确实，则采用 </a:t>
            </a:r>
            <a:r>
              <a:rPr lang="nl-NL" altLang="zh-CN" sz="2800" dirty="0" err="1" smtClean="0"/>
              <a:t>grid</a:t>
            </a:r>
            <a:r>
              <a:rPr lang="nl-NL" altLang="zh-CN" sz="2800" dirty="0" smtClean="0"/>
              <a:t>-auto-</a:t>
            </a:r>
            <a:r>
              <a:rPr lang="nl-NL" altLang="zh-CN" sz="2800" dirty="0" err="1" smtClean="0"/>
              <a:t>rows</a:t>
            </a:r>
            <a:r>
              <a:rPr lang="zh-CN" altLang="nl-NL" sz="2800" dirty="0" smtClean="0"/>
              <a:t>的值。如果属性值均缺失，则采用默认值。</a:t>
            </a:r>
          </a:p>
          <a:p>
            <a:endParaRPr lang="nl-NL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553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栅格项目属性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523296" y="2264807"/>
            <a:ext cx="4688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grid-column-start </a:t>
            </a:r>
            <a:br>
              <a:rPr lang="en-US" altLang="zh-CN" sz="2800" dirty="0"/>
            </a:br>
            <a:r>
              <a:rPr lang="en-US" altLang="zh-CN" sz="2800" dirty="0"/>
              <a:t>grid-column-end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br>
              <a:rPr lang="en-US" altLang="zh-CN" sz="2800" dirty="0"/>
            </a:br>
            <a:r>
              <a:rPr lang="en-US" altLang="zh-CN" sz="2800" dirty="0" smtClean="0"/>
              <a:t>grid-row-end</a:t>
            </a:r>
          </a:p>
          <a:p>
            <a:r>
              <a:rPr lang="en-US" altLang="zh-CN" sz="2800" dirty="0"/>
              <a:t>grid-column </a:t>
            </a:r>
            <a:br>
              <a:rPr lang="en-US" altLang="zh-CN" sz="2800" dirty="0"/>
            </a:br>
            <a:r>
              <a:rPr lang="en-US" altLang="zh-CN" sz="2800" dirty="0"/>
              <a:t>grid-row</a:t>
            </a:r>
          </a:p>
          <a:p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0CAA7E5-B161-4735-9B43-E45C968FBE82}"/>
              </a:ext>
            </a:extLst>
          </p:cNvPr>
          <p:cNvSpPr txBox="1"/>
          <p:nvPr/>
        </p:nvSpPr>
        <p:spPr>
          <a:xfrm>
            <a:off x="6977489" y="2264807"/>
            <a:ext cx="4688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grid-area</a:t>
            </a:r>
          </a:p>
          <a:p>
            <a:r>
              <a:rPr lang="en-US" altLang="zh-CN" sz="2800" dirty="0"/>
              <a:t>justify-self</a:t>
            </a:r>
          </a:p>
          <a:p>
            <a:r>
              <a:rPr lang="en-US" altLang="zh-CN" sz="2800" dirty="0"/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9305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grid-column-start</a:t>
            </a:r>
            <a:r>
              <a:rPr lang="zh-CN" altLang="en-US" sz="2800" dirty="0" smtClean="0"/>
              <a:t>   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grid-column-end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en-US" altLang="zh-CN" sz="2800" dirty="0"/>
              <a:t>grid-row-start 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grid-row-end</a:t>
            </a:r>
          </a:p>
          <a:p>
            <a:r>
              <a:rPr lang="zh-CN" altLang="en-US" sz="2800" dirty="0" smtClean="0"/>
              <a:t>以上四个属性分别代表栅格区域的 列栅格线和行栅格线的起点和终点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属性值</a:t>
            </a:r>
            <a:endParaRPr lang="en-US" altLang="zh-CN" sz="2800" dirty="0"/>
          </a:p>
          <a:p>
            <a:r>
              <a:rPr lang="en-US" altLang="zh-CN" sz="2800" dirty="0"/>
              <a:t>&lt;Line&gt; </a:t>
            </a:r>
            <a:r>
              <a:rPr lang="zh-CN" altLang="en-US" sz="2800" dirty="0"/>
              <a:t>可以是一个表示栅格线名字或</a:t>
            </a:r>
            <a:r>
              <a:rPr lang="zh-CN" altLang="en-US" sz="2800" dirty="0" smtClean="0"/>
              <a:t>数字</a:t>
            </a:r>
            <a:endParaRPr lang="zh-CN" altLang="en-US" sz="2800" dirty="0"/>
          </a:p>
          <a:p>
            <a:r>
              <a:rPr lang="en-US" altLang="zh-CN" sz="2800" dirty="0"/>
              <a:t>span &lt;number&gt; </a:t>
            </a:r>
            <a:r>
              <a:rPr lang="zh-CN" altLang="en-US" sz="2800" dirty="0"/>
              <a:t>项目将横跨指定数量栅格轨迹</a:t>
            </a:r>
          </a:p>
          <a:p>
            <a:r>
              <a:rPr lang="en-US" altLang="zh-CN" sz="2800" dirty="0"/>
              <a:t>span &lt;name&gt; </a:t>
            </a:r>
            <a:r>
              <a:rPr lang="zh-CN" altLang="en-US" sz="2800" dirty="0"/>
              <a:t>项目将横跨至指定名字的栅格线</a:t>
            </a:r>
          </a:p>
          <a:p>
            <a:r>
              <a:rPr lang="en-US" altLang="zh-CN" sz="2800" dirty="0"/>
              <a:t>auto </a:t>
            </a:r>
            <a:r>
              <a:rPr lang="zh-CN" altLang="en-US" sz="2800" dirty="0"/>
              <a:t>自动放置，自动跨越轨迹或者默认跨越轨迹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006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指定栅格项目的栅格区域简写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grid-column </a:t>
            </a:r>
            <a:r>
              <a:rPr lang="zh-CN" altLang="en-US" sz="2800" dirty="0"/>
              <a:t>和 </a:t>
            </a:r>
            <a:r>
              <a:rPr lang="en-US" altLang="zh-CN" sz="2800" dirty="0"/>
              <a:t>grid-row </a:t>
            </a:r>
            <a:r>
              <a:rPr lang="zh-CN" altLang="en-US" sz="2800" dirty="0"/>
              <a:t>为它们的</a:t>
            </a:r>
            <a:r>
              <a:rPr lang="zh-CN" altLang="en-US" sz="2800" dirty="0" smtClean="0"/>
              <a:t>简写及</a:t>
            </a:r>
            <a:r>
              <a:rPr lang="zh-CN" altLang="en-US" sz="2800" dirty="0"/>
              <a:t>属</a:t>
            </a:r>
            <a:r>
              <a:rPr lang="zh-CN" altLang="en-US" sz="2800" dirty="0" smtClean="0"/>
              <a:t>性值</a:t>
            </a:r>
            <a:endParaRPr lang="zh-CN" altLang="en-US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&lt;</a:t>
            </a:r>
            <a:r>
              <a:rPr lang="en-US" altLang="zh-CN" sz="2800" dirty="0"/>
              <a:t>start-line&gt; / &lt;end-line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 与正常书写值相同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分隔开始和结束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grid-area</a:t>
            </a:r>
            <a:r>
              <a:rPr lang="zh-CN" altLang="en-US" sz="2800" dirty="0" smtClean="0"/>
              <a:t> 属性值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&lt;</a:t>
            </a:r>
            <a:r>
              <a:rPr lang="en-US" altLang="zh-CN" sz="2800" dirty="0"/>
              <a:t>name&gt; </a:t>
            </a:r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&lt;row-start&gt; / &lt;column-start&gt; / &lt;row-end&gt; / &lt;column-end</a:t>
            </a:r>
            <a:r>
              <a:rPr lang="en-US" altLang="zh-CN" sz="2800" dirty="0" smtClean="0"/>
              <a:t>&gt;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457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63508" y="2072811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头部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63508" y="3339100"/>
            <a:ext cx="239204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左侧</a:t>
            </a:r>
            <a:endParaRPr kumimoji="1" lang="zh-CN" alt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4162868" y="3339100"/>
            <a:ext cx="3863083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主体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233268" y="3339100"/>
            <a:ext cx="2392047" cy="1099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右侧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563507" y="4617377"/>
            <a:ext cx="9061807" cy="1081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底部</a:t>
            </a:r>
          </a:p>
        </p:txBody>
      </p:sp>
    </p:spTree>
    <p:extLst>
      <p:ext uri="{BB962C8B-B14F-4D97-AF65-F5344CB8AC3E}">
        <p14:creationId xmlns:p14="http://schemas.microsoft.com/office/powerpoint/2010/main" val="600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effectLst/>
              </a:rPr>
              <a:t>栅格项目单独的对齐方式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098964"/>
            <a:ext cx="11184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justify-self</a:t>
            </a:r>
            <a:r>
              <a:rPr lang="zh-CN" altLang="en-US" sz="2800" dirty="0" smtClean="0"/>
              <a:t> 栅格项目在列轴的对齐方式</a:t>
            </a:r>
            <a:endParaRPr lang="en-US" altLang="zh-CN" sz="2800" dirty="0" smtClean="0"/>
          </a:p>
          <a:p>
            <a:r>
              <a:rPr lang="en-US" altLang="zh-CN" sz="2800" dirty="0" smtClean="0"/>
              <a:t>align-self</a:t>
            </a:r>
            <a:r>
              <a:rPr lang="zh-CN" altLang="en-US" sz="2800" dirty="0" smtClean="0"/>
              <a:t>  栅格项目在行轴的对齐方式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start </a:t>
            </a:r>
            <a:endParaRPr lang="en-US" altLang="zh-CN" sz="2800" dirty="0" smtClean="0"/>
          </a:p>
          <a:p>
            <a:r>
              <a:rPr lang="en-US" altLang="zh-CN" sz="2800" dirty="0" smtClean="0"/>
              <a:t>end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r>
              <a:rPr lang="en-US" altLang="zh-CN" sz="2800" dirty="0" smtClean="0"/>
              <a:t>center</a:t>
            </a:r>
            <a:r>
              <a:rPr lang="en-US" altLang="zh-CN" sz="2800" dirty="0"/>
              <a:t> </a:t>
            </a:r>
            <a:endParaRPr lang="en-US" altLang="zh-CN" sz="2800" dirty="0" smtClean="0"/>
          </a:p>
          <a:p>
            <a:r>
              <a:rPr lang="en-US" altLang="zh-CN" sz="2800" dirty="0" smtClean="0"/>
              <a:t>stretch</a:t>
            </a:r>
            <a:r>
              <a:rPr lang="en-US" altLang="zh-CN" sz="2800" dirty="0"/>
              <a:t> 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与栅格容器的</a:t>
            </a:r>
            <a:r>
              <a:rPr lang="en-US" altLang="zh-CN" sz="2800" dirty="0" smtClean="0"/>
              <a:t>justify-items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align-items</a:t>
            </a:r>
            <a:r>
              <a:rPr lang="zh-CN" altLang="en-US" sz="2800" dirty="0" smtClean="0"/>
              <a:t>相同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521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30" y="236482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谢谢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6060007"/>
              </p:ext>
            </p:extLst>
          </p:nvPr>
        </p:nvGraphicFramePr>
        <p:xfrm>
          <a:off x="2032000" y="11521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933</TotalTime>
  <Words>956</Words>
  <Application>Microsoft Macintosh PowerPoint</Application>
  <PresentationFormat>宽屏</PresentationFormat>
  <Paragraphs>208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Century Gothic</vt:lpstr>
      <vt:lpstr>DengXian</vt:lpstr>
      <vt:lpstr>宋体</vt:lpstr>
      <vt:lpstr>Arial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GRID布局</vt:lpstr>
      <vt:lpstr>PowerPoint 演示文稿</vt:lpstr>
      <vt:lpstr>grid基础结构</vt:lpstr>
      <vt:lpstr>grid基础概念</vt:lpstr>
      <vt:lpstr>栅格容器属性</vt:lpstr>
      <vt:lpstr>绘制grid布局</vt:lpstr>
      <vt:lpstr>定义栅格轨迹大小</vt:lpstr>
      <vt:lpstr>定义栅格线名称</vt:lpstr>
      <vt:lpstr>定义栅格区域名称</vt:lpstr>
      <vt:lpstr>定义栅格线大小</vt:lpstr>
      <vt:lpstr>栅格项目与栅格区域对齐</vt:lpstr>
      <vt:lpstr>栅格项目与栅格容器对齐</vt:lpstr>
      <vt:lpstr>自动生成的栅格轨迹</vt:lpstr>
      <vt:lpstr>自动填充栅格项目的位置</vt:lpstr>
      <vt:lpstr>栅格容器的grid 属性简写</vt:lpstr>
      <vt:lpstr>栅格项目属性</vt:lpstr>
      <vt:lpstr>指定栅格项目的栅格区域</vt:lpstr>
      <vt:lpstr>指定栅格项目的栅格区域简写</vt:lpstr>
      <vt:lpstr>栅格项目单独的对齐方式</vt:lpstr>
      <vt:lpstr>谢谢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倪洋</cp:lastModifiedBy>
  <cp:revision>48</cp:revision>
  <dcterms:created xsi:type="dcterms:W3CDTF">2017-08-17T07:26:15Z</dcterms:created>
  <dcterms:modified xsi:type="dcterms:W3CDTF">2017-09-29T03:34:19Z</dcterms:modified>
</cp:coreProperties>
</file>