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0464" y="1595920"/>
            <a:ext cx="8676222" cy="3200400"/>
          </a:xfrm>
        </p:spPr>
        <p:txBody>
          <a:bodyPr>
            <a:normAutofit/>
          </a:bodyPr>
          <a:lstStyle/>
          <a:p>
            <a:r>
              <a:rPr lang="en-US" altLang="zh-CN" sz="9600" dirty="0">
                <a:effectLst/>
              </a:rPr>
              <a:t>CSS </a:t>
            </a:r>
            <a:r>
              <a:rPr lang="en-US" altLang="zh-CN" sz="9600" dirty="0" smtClean="0">
                <a:effectLst/>
              </a:rPr>
              <a:t/>
            </a:r>
            <a:br>
              <a:rPr lang="en-US" altLang="zh-CN" sz="9600" dirty="0" smtClean="0">
                <a:effectLst/>
              </a:rPr>
            </a:br>
            <a:r>
              <a:rPr lang="en-US" altLang="zh-CN" sz="9600" dirty="0" err="1" smtClean="0">
                <a:effectLst/>
              </a:rPr>
              <a:t>Flex&amp;Grid</a:t>
            </a:r>
            <a:endParaRPr kumimoji="1"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72111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1726" y="2667000"/>
            <a:ext cx="586537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589" y="2667000"/>
            <a:ext cx="607164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9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217</TotalTime>
  <Words>1</Words>
  <Application>Microsoft Macintosh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宋体</vt:lpstr>
      <vt:lpstr>网状</vt:lpstr>
      <vt:lpstr>CSS  Flex&amp;Grid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 Flex&amp;Grid</dc:title>
  <dc:creator>倪洋</dc:creator>
  <cp:lastModifiedBy>倪洋</cp:lastModifiedBy>
  <cp:revision>3</cp:revision>
  <dcterms:created xsi:type="dcterms:W3CDTF">2017-08-17T07:26:15Z</dcterms:created>
  <dcterms:modified xsi:type="dcterms:W3CDTF">2017-09-26T10:09:32Z</dcterms:modified>
</cp:coreProperties>
</file>