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1" r:id="rId4"/>
    <p:sldId id="279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 smtClean="0"/>
            <a:t>容器</a:t>
          </a:r>
          <a:endParaRPr lang="zh-CN" altLang="en-US" dirty="0"/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容器</a:t>
          </a:r>
          <a:endParaRPr lang="zh-CN" altLang="en-US" sz="4300" kern="1200" dirty="0"/>
        </a:p>
      </dsp:txBody>
      <dsp:txXfrm>
        <a:off x="3368228" y="1867450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694" y="2855445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1684461" y="2855445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3368228" y="2855445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5051995" y="2855445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6735762" y="2855445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6CE2-F1A8-264D-87FF-64A1347B7A98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8FB1-0786-3949-8BE7-5A2ED635B7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800789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Flex &amp; 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子项在主轴方向换行方式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flex-wrap:</a:t>
            </a:r>
          </a:p>
          <a:p>
            <a:r>
              <a:rPr lang="en-US" altLang="zh-CN" sz="2800" dirty="0" err="1"/>
              <a:t>nowrap</a:t>
            </a:r>
            <a:r>
              <a:rPr lang="zh-CN" altLang="en-US" sz="2800" dirty="0"/>
              <a:t>（默认）：不换行。</a:t>
            </a:r>
            <a:endParaRPr lang="en-US" altLang="zh-CN" sz="2800" dirty="0"/>
          </a:p>
          <a:p>
            <a:r>
              <a:rPr lang="en-US" altLang="zh-CN" sz="2800" dirty="0"/>
              <a:t>wrap</a:t>
            </a:r>
            <a:r>
              <a:rPr lang="zh-CN" altLang="en-US" sz="2800" dirty="0"/>
              <a:t>：换行，第一行在上方。</a:t>
            </a:r>
            <a:endParaRPr lang="en-US" altLang="zh-CN" sz="2800" dirty="0"/>
          </a:p>
          <a:p>
            <a:r>
              <a:rPr lang="en-US" altLang="zh-CN" sz="2800" dirty="0"/>
              <a:t>wrap-reverse</a:t>
            </a:r>
            <a:r>
              <a:rPr lang="zh-CN" altLang="en-US" sz="2800" dirty="0"/>
              <a:t>：换行，第一行在下方。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0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子项在主轴排列方向和换行简写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flex-flow:</a:t>
            </a:r>
          </a:p>
          <a:p>
            <a:r>
              <a:rPr lang="en-US" altLang="zh-CN" sz="2800" dirty="0"/>
              <a:t>row </a:t>
            </a:r>
            <a:r>
              <a:rPr lang="en-US" altLang="zh-CN" sz="2800" dirty="0" err="1"/>
              <a:t>nowrap</a:t>
            </a:r>
            <a:r>
              <a:rPr lang="en-US" altLang="zh-CN" sz="2800" dirty="0"/>
              <a:t> </a:t>
            </a:r>
            <a:r>
              <a:rPr lang="zh-CN" altLang="en-US" sz="2800" dirty="0"/>
              <a:t>（默认）：主轴水平起点在做左，不换行。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36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子项在主轴上的对齐方式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justify-content: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（默认值）：左对齐。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：右对齐。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 居中。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：两端对齐，项目之间的间隔都相等。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：每个项目两侧的间隔相等。所以，项目之间的间隔比项目与边框的间隔大一倍。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240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子项在交叉轴上如何对齐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：交叉轴的中点对齐。</a:t>
            </a:r>
          </a:p>
          <a:p>
            <a:r>
              <a:rPr lang="en-US" altLang="zh-CN" sz="2800" dirty="0"/>
              <a:t>baseline: </a:t>
            </a:r>
            <a:r>
              <a:rPr lang="zh-CN" altLang="en-US" sz="2800" dirty="0"/>
              <a:t>项目的第一行文字的基线对齐。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（默认值）：如果项目未设置高度或设为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，将占满整个容器的高度。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027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多根轴线的对齐方式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：与交叉轴的起点对齐。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：与交叉轴的终点对齐。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：与交叉轴的中点对齐。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：与交叉轴两端对齐，轴线之间的间隔平均分布。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：每根轴线两侧的间隔都相等。所以，轴线之间的间隔比轴线与边框的间隔大一倍。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（默认值）：轴线占满整个交叉轴。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子项属性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其子项具备以下属性：</a:t>
            </a:r>
            <a:endParaRPr lang="en-US" altLang="zh-CN" sz="2800" dirty="0"/>
          </a:p>
          <a:p>
            <a:r>
              <a:rPr lang="en-US" altLang="zh-CN" sz="2800" dirty="0"/>
              <a:t>                          order             flex-grow           flex-shrink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flex-basis              flex               align-self</a:t>
            </a:r>
          </a:p>
        </p:txBody>
      </p:sp>
    </p:spTree>
    <p:extLst>
      <p:ext uri="{BB962C8B-B14F-4D97-AF65-F5344CB8AC3E}">
        <p14:creationId xmlns:p14="http://schemas.microsoft.com/office/powerpoint/2010/main" val="241855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子项的排列顺序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order:</a:t>
            </a:r>
          </a:p>
          <a:p>
            <a:r>
              <a:rPr lang="zh-CN" altLang="en-US" sz="2800" dirty="0"/>
              <a:t>数值越小，排列越靠前，默认为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，可以为负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777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子项的放大比例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flex-grow: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，即如果存在剩余空间，也不放大。</a:t>
            </a:r>
            <a:endParaRPr lang="en-US" altLang="zh-CN" sz="2800" dirty="0"/>
          </a:p>
          <a:p>
            <a:r>
              <a:rPr lang="zh-CN" altLang="en-US" sz="2800" dirty="0"/>
              <a:t>若子项</a:t>
            </a:r>
            <a:r>
              <a:rPr lang="en-US" altLang="zh-CN" sz="2800" dirty="0"/>
              <a:t>flex-grow</a:t>
            </a:r>
            <a:r>
              <a:rPr lang="zh-CN" altLang="en-US" sz="2800" dirty="0"/>
              <a:t>值都相同且不为</a:t>
            </a:r>
            <a:r>
              <a:rPr lang="en-US" altLang="zh-CN" sz="2800" dirty="0"/>
              <a:t>0</a:t>
            </a:r>
            <a:r>
              <a:rPr lang="zh-CN" altLang="en-US" sz="2800" dirty="0"/>
              <a:t>则均分剩余空间</a:t>
            </a:r>
            <a:endParaRPr lang="en-US" altLang="zh-CN" sz="2800" dirty="0"/>
          </a:p>
          <a:p>
            <a:r>
              <a:rPr lang="zh-CN" altLang="en-US" sz="2800" dirty="0"/>
              <a:t>否则按数值比例分配剩余空间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21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子项的缩小比例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flex-shrink: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，即如果空间不足，该项目将缩小。</a:t>
            </a:r>
            <a:endParaRPr lang="en-US" altLang="zh-CN" sz="2800" dirty="0"/>
          </a:p>
          <a:p>
            <a:r>
              <a:rPr lang="zh-CN" altLang="en-US" sz="2800" dirty="0"/>
              <a:t>如果所有子项的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，当空间不足时，都将等比例缩小。</a:t>
            </a:r>
            <a:endParaRPr lang="en-US" altLang="zh-CN" sz="2800" dirty="0"/>
          </a:p>
          <a:p>
            <a:r>
              <a:rPr lang="zh-CN" altLang="en-US" sz="2800" dirty="0"/>
              <a:t>如果一个子项的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，其他项目都为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，则空间不足时，前者不缩小。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018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分配多余空间之前子项占据的主轴空间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flex-basis:</a:t>
            </a:r>
          </a:p>
          <a:p>
            <a:r>
              <a:rPr lang="zh-CN" altLang="en-US" sz="2800" dirty="0"/>
              <a:t>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，即项目的本来大小。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52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355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为什么用</a:t>
            </a:r>
            <a:r>
              <a:rPr lang="en-US" altLang="zh-CN" sz="6600" dirty="0">
                <a:effectLst/>
              </a:rPr>
              <a:t>Flexbox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60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子项缩小，放大，分配剩余空间简写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flex:</a:t>
            </a:r>
          </a:p>
          <a:p>
            <a:r>
              <a:rPr lang="en-US" altLang="zh-CN" sz="2800" dirty="0"/>
              <a:t>flex-grow, flex-shrink </a:t>
            </a:r>
            <a:r>
              <a:rPr lang="zh-CN" altLang="en-US" sz="2800" dirty="0"/>
              <a:t>和 </a:t>
            </a:r>
            <a:r>
              <a:rPr lang="en-US" altLang="zh-CN" sz="2800" dirty="0"/>
              <a:t>flex-basis</a:t>
            </a:r>
            <a:r>
              <a:rPr lang="zh-CN" altLang="en-US" sz="2800" dirty="0"/>
              <a:t>的简写，默认值为</a:t>
            </a:r>
            <a:r>
              <a:rPr lang="en-US" altLang="zh-CN" sz="2800" dirty="0"/>
              <a:t>0 1 auto</a:t>
            </a:r>
            <a:r>
              <a:rPr lang="zh-CN" altLang="en-US" sz="2800" dirty="0"/>
              <a:t>。后两个属性可选。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347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允许子项有单独的对齐方式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align-self:</a:t>
            </a:r>
          </a:p>
          <a:p>
            <a:r>
              <a:rPr lang="zh-CN" altLang="en-US" sz="2800" dirty="0"/>
              <a:t>可覆盖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属性。默认值为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，表示继承父元素的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属性，如果没有父元素，则等同于</a:t>
            </a:r>
            <a:r>
              <a:rPr lang="en-US" altLang="zh-CN" sz="2800" dirty="0"/>
              <a:t>stretch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175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89" y="2667000"/>
            <a:ext cx="60716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3610386-3375-41FE-A5B2-DFED69F1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8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467138"/>
            <a:ext cx="9905998" cy="594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Flexbox</a:t>
            </a:r>
            <a:r>
              <a:rPr lang="zh-CN" altLang="en-US" sz="3600" dirty="0"/>
              <a:t>布局让开发者可以使用一种更加高效的方式处理项目布局，即使他们的大小是未知或者是动态的。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布局使容器有能力改变其子项的宽、高或顺序，同时容器可以使子项扩展来填满可用空间，或缩小以防止溢出容器。</a:t>
            </a:r>
          </a:p>
        </p:txBody>
      </p:sp>
    </p:spTree>
    <p:extLst>
      <p:ext uri="{BB962C8B-B14F-4D97-AF65-F5344CB8AC3E}">
        <p14:creationId xmlns:p14="http://schemas.microsoft.com/office/powerpoint/2010/main" val="1824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7F556DD-E811-4B23-9D66-FB5B03C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三明治结构页面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63508" y="2072811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头部</a:t>
            </a:r>
            <a:endParaRPr kumimoji="1" lang="zh-CN" altLang="en-US" sz="3200" dirty="0"/>
          </a:p>
        </p:txBody>
      </p:sp>
      <p:sp>
        <p:nvSpPr>
          <p:cNvPr id="16" name="圆角矩形 15"/>
          <p:cNvSpPr/>
          <p:nvPr/>
        </p:nvSpPr>
        <p:spPr>
          <a:xfrm>
            <a:off x="1563508" y="3339100"/>
            <a:ext cx="239204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左侧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4162868" y="3339100"/>
            <a:ext cx="386308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主体</a:t>
            </a:r>
            <a:endParaRPr kumimoji="1" lang="zh-CN" altLang="en-US" sz="3200" dirty="0"/>
          </a:p>
        </p:txBody>
      </p:sp>
      <p:sp>
        <p:nvSpPr>
          <p:cNvPr id="18" name="圆角矩形 17"/>
          <p:cNvSpPr/>
          <p:nvPr/>
        </p:nvSpPr>
        <p:spPr>
          <a:xfrm>
            <a:off x="8233268" y="3339100"/>
            <a:ext cx="2392047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右侧</a:t>
            </a:r>
            <a:endParaRPr kumimoji="1"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1563507" y="4617377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底部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0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B1D1394A-5A04-4824-B49A-568B8708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6" y="-1"/>
            <a:ext cx="26371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8E3EA67-027F-46F2-B9C7-67736905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2269434"/>
            <a:ext cx="2637183" cy="231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1D4119D-E39F-4963-9DED-E090160E6F69}"/>
              </a:ext>
            </a:extLst>
          </p:cNvPr>
          <p:cNvSpPr txBox="1"/>
          <p:nvPr/>
        </p:nvSpPr>
        <p:spPr>
          <a:xfrm>
            <a:off x="4611754" y="2828834"/>
            <a:ext cx="257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8565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492" y="1"/>
            <a:ext cx="9905998" cy="109993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浏览器支持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03" y="1179442"/>
            <a:ext cx="9887687" cy="5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FLEX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06060007"/>
              </p:ext>
            </p:extLst>
          </p:nvPr>
        </p:nvGraphicFramePr>
        <p:xfrm>
          <a:off x="2032000" y="1152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时具备以下属性：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flex-direction       flex-wrap        flex-flow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                justify-content        align-items        align-content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4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flex-direction:</a:t>
            </a:r>
          </a:p>
          <a:p>
            <a:r>
              <a:rPr lang="en-US" altLang="zh-CN" sz="2800" dirty="0"/>
              <a:t>row</a:t>
            </a:r>
            <a:r>
              <a:rPr lang="zh-CN" altLang="en-US" sz="2800" dirty="0"/>
              <a:t>（默认值）：主轴为水平方向，起点在左端。</a:t>
            </a:r>
          </a:p>
          <a:p>
            <a:r>
              <a:rPr lang="en-US" altLang="zh-CN" sz="2800" dirty="0"/>
              <a:t>row-reverse</a:t>
            </a:r>
            <a:r>
              <a:rPr lang="zh-CN" altLang="en-US" sz="2800" dirty="0"/>
              <a:t>：主轴为水平方向，起点在右端。</a:t>
            </a:r>
          </a:p>
          <a:p>
            <a:r>
              <a:rPr lang="en-US" altLang="zh-CN" sz="2800" dirty="0"/>
              <a:t>column</a:t>
            </a:r>
            <a:r>
              <a:rPr lang="zh-CN" altLang="en-US" sz="2800" dirty="0"/>
              <a:t>：主轴为垂直方向，起点在上沿。</a:t>
            </a:r>
          </a:p>
          <a:p>
            <a:r>
              <a:rPr lang="en-US" altLang="zh-CN" sz="2800" dirty="0"/>
              <a:t>column-reverse</a:t>
            </a:r>
            <a:r>
              <a:rPr lang="zh-CN" altLang="en-US" sz="2800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175456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377</TotalTime>
  <Words>698</Words>
  <Application>Microsoft Macintosh PowerPoint</Application>
  <PresentationFormat>宽屏</PresentationFormat>
  <Paragraphs>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Century Gothic</vt:lpstr>
      <vt:lpstr>DengXian</vt:lpstr>
      <vt:lpstr>宋体</vt:lpstr>
      <vt:lpstr>Arial</vt:lpstr>
      <vt:lpstr>网状</vt:lpstr>
      <vt:lpstr>Flex &amp; Grid</vt:lpstr>
      <vt:lpstr>为什么用Flexbox布局</vt:lpstr>
      <vt:lpstr>PowerPoint 演示文稿</vt:lpstr>
      <vt:lpstr>三明治结构页面</vt:lpstr>
      <vt:lpstr>PowerPoint 演示文稿</vt:lpstr>
      <vt:lpstr>浏览器支持</vt:lpstr>
      <vt:lpstr>FLEX基础结构</vt:lpstr>
      <vt:lpstr>容器属性</vt:lpstr>
      <vt:lpstr>子项在主轴排列方向</vt:lpstr>
      <vt:lpstr>子项在主轴方向换行方式</vt:lpstr>
      <vt:lpstr>子项在主轴排列方向和换行简写</vt:lpstr>
      <vt:lpstr>子项在主轴上的对齐方式</vt:lpstr>
      <vt:lpstr>子项在交叉轴上如何对齐</vt:lpstr>
      <vt:lpstr>多根轴线的对齐方式</vt:lpstr>
      <vt:lpstr>子项属性</vt:lpstr>
      <vt:lpstr>子项的排列顺序</vt:lpstr>
      <vt:lpstr>子项的放大比例</vt:lpstr>
      <vt:lpstr>子项的缩小比例</vt:lpstr>
      <vt:lpstr>分配多余空间之前子项占据的主轴空间</vt:lpstr>
      <vt:lpstr>子项缩小，放大，分配剩余空间简写</vt:lpstr>
      <vt:lpstr>允许子项有单独的对齐方式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倪洋</cp:lastModifiedBy>
  <cp:revision>19</cp:revision>
  <dcterms:created xsi:type="dcterms:W3CDTF">2017-08-17T07:26:15Z</dcterms:created>
  <dcterms:modified xsi:type="dcterms:W3CDTF">2017-09-27T08:49:21Z</dcterms:modified>
</cp:coreProperties>
</file>