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8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2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0464" y="800789"/>
            <a:ext cx="8676222" cy="3200400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effectLst/>
              </a:rPr>
              <a:t>Flex &amp; Grid</a:t>
            </a:r>
            <a:endParaRPr kumimoji="1"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72111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子项在主轴方向换行方式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flex-wrap:</a:t>
            </a:r>
          </a:p>
          <a:p>
            <a:r>
              <a:rPr lang="en-US" altLang="zh-CN" sz="2800" dirty="0" err="1"/>
              <a:t>nowrap</a:t>
            </a:r>
            <a:r>
              <a:rPr lang="zh-CN" altLang="en-US" sz="2800" dirty="0"/>
              <a:t>（默认）：不换行。</a:t>
            </a:r>
            <a:endParaRPr lang="en-US" altLang="zh-CN" sz="2800" dirty="0"/>
          </a:p>
          <a:p>
            <a:r>
              <a:rPr lang="en-US" altLang="zh-CN" sz="2800" dirty="0"/>
              <a:t>wrap</a:t>
            </a:r>
            <a:r>
              <a:rPr lang="zh-CN" altLang="en-US" sz="2800" dirty="0"/>
              <a:t>：换行，第一行在上方。</a:t>
            </a:r>
            <a:endParaRPr lang="en-US" altLang="zh-CN" sz="2800" dirty="0"/>
          </a:p>
          <a:p>
            <a:r>
              <a:rPr lang="en-US" altLang="zh-CN" sz="2800" dirty="0"/>
              <a:t>wrap-reverse</a:t>
            </a:r>
            <a:r>
              <a:rPr lang="zh-CN" altLang="en-US" sz="2800" dirty="0"/>
              <a:t>：换行，第一行在下方。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406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子项在主轴排列方向和换行简写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flex-flow:</a:t>
            </a:r>
          </a:p>
          <a:p>
            <a:r>
              <a:rPr lang="en-US" altLang="zh-CN" sz="2800" dirty="0"/>
              <a:t>row </a:t>
            </a:r>
            <a:r>
              <a:rPr lang="en-US" altLang="zh-CN" sz="2800" dirty="0" err="1"/>
              <a:t>nowrap</a:t>
            </a:r>
            <a:r>
              <a:rPr lang="en-US" altLang="zh-CN" sz="2800" dirty="0"/>
              <a:t> </a:t>
            </a:r>
            <a:r>
              <a:rPr lang="zh-CN" altLang="en-US" sz="2800" dirty="0"/>
              <a:t>（默认）：主轴水平起点在做左，不换行。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8364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子项在主轴上的对齐方式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justify-content: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（默认值）：左对齐。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：右对齐。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 居中。</a:t>
            </a:r>
          </a:p>
          <a:p>
            <a:r>
              <a:rPr lang="en-US" altLang="zh-CN" sz="2800" dirty="0"/>
              <a:t>space-between</a:t>
            </a:r>
            <a:r>
              <a:rPr lang="zh-CN" altLang="en-US" sz="2800" dirty="0"/>
              <a:t>：两端对齐，项目之间的间隔都相等。</a:t>
            </a:r>
          </a:p>
          <a:p>
            <a:r>
              <a:rPr lang="en-US" altLang="zh-CN" sz="2800" dirty="0"/>
              <a:t>space-around</a:t>
            </a:r>
            <a:r>
              <a:rPr lang="zh-CN" altLang="en-US" sz="2800" dirty="0"/>
              <a:t>：每个项目两侧的间隔相等。所以，项目之间的间隔比项目与边框的间隔大一倍。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92400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子项在交叉轴上如何对齐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align-items: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：交叉轴的起点对齐。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：交叉轴的终点对齐。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：交叉轴的中点对齐。</a:t>
            </a:r>
          </a:p>
          <a:p>
            <a:r>
              <a:rPr lang="en-US" altLang="zh-CN" sz="2800" dirty="0"/>
              <a:t>baseline: </a:t>
            </a:r>
            <a:r>
              <a:rPr lang="zh-CN" altLang="en-US" sz="2800" dirty="0"/>
              <a:t>项目的第一行文字的基线对齐。</a:t>
            </a:r>
          </a:p>
          <a:p>
            <a:r>
              <a:rPr lang="en-US" altLang="zh-CN" sz="2800" dirty="0"/>
              <a:t>stretch</a:t>
            </a:r>
            <a:r>
              <a:rPr lang="zh-CN" altLang="en-US" sz="2800" dirty="0"/>
              <a:t>（默认值）：如果项目未设置高度或设为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，将占满整个容器的高度。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4027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多根轴线的对齐方式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align-content:</a:t>
            </a:r>
          </a:p>
          <a:p>
            <a:r>
              <a:rPr lang="en-US" altLang="zh-CN" sz="2800" dirty="0"/>
              <a:t>flex-start</a:t>
            </a:r>
            <a:r>
              <a:rPr lang="zh-CN" altLang="en-US" sz="2800" dirty="0"/>
              <a:t>：与交叉轴的起点对齐。</a:t>
            </a:r>
          </a:p>
          <a:p>
            <a:r>
              <a:rPr lang="en-US" altLang="zh-CN" sz="2800" dirty="0"/>
              <a:t>flex-end</a:t>
            </a:r>
            <a:r>
              <a:rPr lang="zh-CN" altLang="en-US" sz="2800" dirty="0"/>
              <a:t>：与交叉轴的终点对齐。</a:t>
            </a:r>
          </a:p>
          <a:p>
            <a:r>
              <a:rPr lang="en-US" altLang="zh-CN" sz="2800" dirty="0"/>
              <a:t>center</a:t>
            </a:r>
            <a:r>
              <a:rPr lang="zh-CN" altLang="en-US" sz="2800" dirty="0"/>
              <a:t>：与交叉轴的中点对齐。</a:t>
            </a:r>
          </a:p>
          <a:p>
            <a:r>
              <a:rPr lang="en-US" altLang="zh-CN" sz="2800" dirty="0"/>
              <a:t>space-between</a:t>
            </a:r>
            <a:r>
              <a:rPr lang="zh-CN" altLang="en-US" sz="2800" dirty="0"/>
              <a:t>：与交叉轴两端对齐，轴线之间的间隔平均分布。</a:t>
            </a:r>
          </a:p>
          <a:p>
            <a:r>
              <a:rPr lang="en-US" altLang="zh-CN" sz="2800" dirty="0"/>
              <a:t>space-around</a:t>
            </a:r>
            <a:r>
              <a:rPr lang="zh-CN" altLang="en-US" sz="2800" dirty="0"/>
              <a:t>：每根轴线两侧的间隔都相等。所以，轴线之间的间隔比轴线与边框的间隔大一倍。</a:t>
            </a:r>
          </a:p>
          <a:p>
            <a:r>
              <a:rPr lang="en-US" altLang="zh-CN" sz="2800" dirty="0"/>
              <a:t>stretch</a:t>
            </a:r>
            <a:r>
              <a:rPr lang="zh-CN" altLang="en-US" sz="2800" dirty="0"/>
              <a:t>（默认值）：轴线占满整个交叉轴。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59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子项属性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276D97-CCCB-476C-81CE-B4294E655EFC}"/>
              </a:ext>
            </a:extLst>
          </p:cNvPr>
          <p:cNvSpPr txBox="1"/>
          <p:nvPr/>
        </p:nvSpPr>
        <p:spPr>
          <a:xfrm>
            <a:off x="382725" y="2457375"/>
            <a:ext cx="11423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当容器设置 </a:t>
            </a:r>
            <a:r>
              <a:rPr lang="en-US" altLang="zh-CN" sz="2800" dirty="0"/>
              <a:t>display </a:t>
            </a:r>
            <a:r>
              <a:rPr lang="zh-CN" altLang="en-US" sz="2800" dirty="0"/>
              <a:t>属性设置为 </a:t>
            </a:r>
            <a:r>
              <a:rPr lang="en-US" altLang="zh-CN" sz="2800" dirty="0"/>
              <a:t>flex </a:t>
            </a:r>
            <a:r>
              <a:rPr lang="zh-CN" altLang="en-US" sz="2800" dirty="0"/>
              <a:t>或</a:t>
            </a:r>
            <a:r>
              <a:rPr lang="en-US" altLang="zh-CN" sz="2800" dirty="0"/>
              <a:t> inline-flex </a:t>
            </a:r>
            <a:r>
              <a:rPr lang="zh-CN" altLang="en-US" sz="2800" dirty="0"/>
              <a:t>时</a:t>
            </a:r>
            <a:endParaRPr lang="en-US" altLang="zh-CN" sz="2800" dirty="0"/>
          </a:p>
          <a:p>
            <a:pPr algn="ctr"/>
            <a:r>
              <a:rPr lang="zh-CN" altLang="en-US" sz="2800" dirty="0"/>
              <a:t>其子项具备以下属性：</a:t>
            </a:r>
            <a:endParaRPr lang="en-US" altLang="zh-CN" sz="2800" dirty="0"/>
          </a:p>
          <a:p>
            <a:r>
              <a:rPr lang="en-US" altLang="zh-CN" sz="2800" dirty="0"/>
              <a:t>                          order             flex-grow           flex-shrink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                   flex-basis              flex               align-self</a:t>
            </a:r>
          </a:p>
        </p:txBody>
      </p:sp>
    </p:spTree>
    <p:extLst>
      <p:ext uri="{BB962C8B-B14F-4D97-AF65-F5344CB8AC3E}">
        <p14:creationId xmlns:p14="http://schemas.microsoft.com/office/powerpoint/2010/main" val="241855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子项的排列顺序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order:</a:t>
            </a:r>
          </a:p>
          <a:p>
            <a:r>
              <a:rPr lang="zh-CN" altLang="en-US" sz="2800" dirty="0"/>
              <a:t>数值越小，排列越靠前，默认为</a:t>
            </a:r>
            <a:r>
              <a:rPr lang="en-US" altLang="zh-CN" sz="2800" dirty="0"/>
              <a:t>0</a:t>
            </a:r>
            <a:r>
              <a:rPr lang="zh-CN" altLang="en-US" sz="2800" dirty="0"/>
              <a:t>，可以为负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7777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子项的放大比例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flex-grow:</a:t>
            </a:r>
          </a:p>
          <a:p>
            <a:r>
              <a:rPr lang="zh-CN" altLang="en-US" sz="2800" dirty="0"/>
              <a:t>默认为</a:t>
            </a:r>
            <a:r>
              <a:rPr lang="en-US" altLang="zh-CN" sz="2800" dirty="0"/>
              <a:t>0</a:t>
            </a:r>
            <a:r>
              <a:rPr lang="zh-CN" altLang="en-US" sz="2800" dirty="0"/>
              <a:t>，即如果存在剩余空间，也不放大。</a:t>
            </a:r>
            <a:endParaRPr lang="en-US" altLang="zh-CN" sz="2800" dirty="0"/>
          </a:p>
          <a:p>
            <a:r>
              <a:rPr lang="zh-CN" altLang="en-US" sz="2800" dirty="0"/>
              <a:t>若子项</a:t>
            </a:r>
            <a:r>
              <a:rPr lang="en-US" altLang="zh-CN" sz="2800" dirty="0"/>
              <a:t>flex-grow</a:t>
            </a:r>
            <a:r>
              <a:rPr lang="zh-CN" altLang="en-US" sz="2800" dirty="0"/>
              <a:t>值都相同且不为</a:t>
            </a:r>
            <a:r>
              <a:rPr lang="en-US" altLang="zh-CN" sz="2800" dirty="0"/>
              <a:t>0</a:t>
            </a:r>
            <a:r>
              <a:rPr lang="zh-CN" altLang="en-US" sz="2800" dirty="0"/>
              <a:t>则均分剩余空间</a:t>
            </a:r>
            <a:endParaRPr lang="en-US" altLang="zh-CN" sz="2800" dirty="0"/>
          </a:p>
          <a:p>
            <a:r>
              <a:rPr lang="zh-CN" altLang="en-US" sz="2800" dirty="0"/>
              <a:t>否则按数值比例分配剩余空间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1213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子项的缩小比例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flex-shrink:</a:t>
            </a:r>
          </a:p>
          <a:p>
            <a:r>
              <a:rPr lang="zh-CN" altLang="en-US" sz="2800" dirty="0"/>
              <a:t>默认为</a:t>
            </a:r>
            <a:r>
              <a:rPr lang="en-US" altLang="zh-CN" sz="2800" dirty="0"/>
              <a:t>1</a:t>
            </a:r>
            <a:r>
              <a:rPr lang="zh-CN" altLang="en-US" sz="2800" dirty="0"/>
              <a:t>，即如果空间不足，该项目将缩小。</a:t>
            </a:r>
            <a:endParaRPr lang="en-US" altLang="zh-CN" sz="2800" dirty="0"/>
          </a:p>
          <a:p>
            <a:r>
              <a:rPr lang="zh-CN" altLang="en-US" sz="2800" dirty="0"/>
              <a:t>如果所有子项的</a:t>
            </a:r>
            <a:r>
              <a:rPr lang="en-US" altLang="zh-CN" sz="2800" dirty="0"/>
              <a:t>flex-shrink</a:t>
            </a:r>
            <a:r>
              <a:rPr lang="zh-CN" altLang="en-US" sz="2800" dirty="0"/>
              <a:t>属性都为</a:t>
            </a:r>
            <a:r>
              <a:rPr lang="en-US" altLang="zh-CN" sz="2800" dirty="0"/>
              <a:t>1</a:t>
            </a:r>
            <a:r>
              <a:rPr lang="zh-CN" altLang="en-US" sz="2800" dirty="0"/>
              <a:t>，当空间不足时，都将等比例缩小。</a:t>
            </a:r>
            <a:endParaRPr lang="en-US" altLang="zh-CN" sz="2800" dirty="0"/>
          </a:p>
          <a:p>
            <a:r>
              <a:rPr lang="zh-CN" altLang="en-US" sz="2800" dirty="0"/>
              <a:t>如果一个子项的</a:t>
            </a:r>
            <a:r>
              <a:rPr lang="en-US" altLang="zh-CN" sz="2800" dirty="0"/>
              <a:t>flex-shrink</a:t>
            </a:r>
            <a:r>
              <a:rPr lang="zh-CN" altLang="en-US" sz="2800" dirty="0"/>
              <a:t>属性为</a:t>
            </a:r>
            <a:r>
              <a:rPr lang="en-US" altLang="zh-CN" sz="2800" dirty="0"/>
              <a:t>0</a:t>
            </a:r>
            <a:r>
              <a:rPr lang="zh-CN" altLang="en-US" sz="2800" dirty="0"/>
              <a:t>，其他项目都为</a:t>
            </a:r>
            <a:r>
              <a:rPr lang="en-US" altLang="zh-CN" sz="2800" dirty="0"/>
              <a:t>1</a:t>
            </a:r>
            <a:r>
              <a:rPr lang="zh-CN" altLang="en-US" sz="2800" dirty="0"/>
              <a:t>，则空间不足时，前者不缩小。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50189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分配多余空间之前子项占据的主轴空间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flex-basis:</a:t>
            </a:r>
          </a:p>
          <a:p>
            <a:r>
              <a:rPr lang="zh-CN" altLang="en-US" sz="2800" dirty="0"/>
              <a:t>默认值为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，即项目的本来大小。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5521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4213F-0934-433F-A9BF-E7BA286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1355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为什么用</a:t>
            </a:r>
            <a:r>
              <a:rPr lang="en-US" altLang="zh-CN" sz="6600" dirty="0">
                <a:effectLst/>
              </a:rPr>
              <a:t>Flexbox</a:t>
            </a:r>
            <a:r>
              <a:rPr lang="zh-CN" altLang="en-US" sz="6600" dirty="0">
                <a:effectLst/>
              </a:rPr>
              <a:t>布局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960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子项缩小，放大，分配剩余空间简写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flex:</a:t>
            </a:r>
          </a:p>
          <a:p>
            <a:r>
              <a:rPr lang="en-US" altLang="zh-CN" sz="2800" dirty="0"/>
              <a:t>flex-grow, flex-shrink </a:t>
            </a:r>
            <a:r>
              <a:rPr lang="zh-CN" altLang="en-US" sz="2800" dirty="0"/>
              <a:t>和 </a:t>
            </a:r>
            <a:r>
              <a:rPr lang="en-US" altLang="zh-CN" sz="2800" dirty="0"/>
              <a:t>flex-basis</a:t>
            </a:r>
            <a:r>
              <a:rPr lang="zh-CN" altLang="en-US" sz="2800" dirty="0"/>
              <a:t>的简写，默认值为</a:t>
            </a:r>
            <a:r>
              <a:rPr lang="en-US" altLang="zh-CN" sz="2800" dirty="0"/>
              <a:t>0 1 auto</a:t>
            </a:r>
            <a:r>
              <a:rPr lang="zh-CN" altLang="en-US" sz="2800" dirty="0"/>
              <a:t>。后两个属性可选。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1347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effectLst/>
              </a:rPr>
              <a:t>允许子项有单独的对齐方式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align-self:</a:t>
            </a:r>
          </a:p>
          <a:p>
            <a:r>
              <a:rPr lang="zh-CN" altLang="en-US" sz="2800" dirty="0"/>
              <a:t>可覆盖</a:t>
            </a:r>
            <a:r>
              <a:rPr lang="en-US" altLang="zh-CN" sz="2800" dirty="0"/>
              <a:t>align-items</a:t>
            </a:r>
            <a:r>
              <a:rPr lang="zh-CN" altLang="en-US" sz="2800" dirty="0"/>
              <a:t>属性。默认值为</a:t>
            </a:r>
            <a:r>
              <a:rPr lang="en-US" altLang="zh-CN" sz="2800" dirty="0"/>
              <a:t>auto</a:t>
            </a:r>
            <a:r>
              <a:rPr lang="zh-CN" altLang="en-US" sz="2800" dirty="0"/>
              <a:t>，表示继承父元素的</a:t>
            </a:r>
            <a:r>
              <a:rPr lang="en-US" altLang="zh-CN" sz="2800" dirty="0"/>
              <a:t>align-items</a:t>
            </a:r>
            <a:r>
              <a:rPr lang="zh-CN" altLang="en-US" sz="2800" dirty="0"/>
              <a:t>属性，如果没有父元素，则等同于</a:t>
            </a:r>
            <a:r>
              <a:rPr lang="en-US" altLang="zh-CN" sz="2800" dirty="0"/>
              <a:t>stretch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9175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589" y="2667000"/>
            <a:ext cx="607164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9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1351D-6D5D-4341-8BC5-5D1FDEF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10386-3375-41FE-A5B2-DFED69F1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48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EE13F-5B54-47B4-9CDF-1658CD2F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143" y="467138"/>
            <a:ext cx="9905998" cy="5946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Flexbox</a:t>
            </a:r>
            <a:r>
              <a:rPr lang="zh-CN" altLang="en-US" sz="3600" dirty="0"/>
              <a:t>布局让开发者可以使用一种更加高效的方式处理项目布局，即使他们的大小是未知或者是动态的。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Flex</a:t>
            </a:r>
            <a:r>
              <a:rPr lang="zh-CN" altLang="en-US" sz="3600" dirty="0"/>
              <a:t>布局使容器有能力改变其子项的宽、高或顺序，同时容器可以使子项扩展来填满可用空间，或缩小以防止溢出容器。</a:t>
            </a:r>
          </a:p>
        </p:txBody>
      </p:sp>
    </p:spTree>
    <p:extLst>
      <p:ext uri="{BB962C8B-B14F-4D97-AF65-F5344CB8AC3E}">
        <p14:creationId xmlns:p14="http://schemas.microsoft.com/office/powerpoint/2010/main" val="182442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7D413EA-B842-4027-ABE6-7A00996C8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74" y="2830483"/>
            <a:ext cx="10916275" cy="2240280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07F556DD-E811-4B23-9D66-FB5B03C4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三明治结构页面</a:t>
            </a:r>
          </a:p>
        </p:txBody>
      </p:sp>
    </p:spTree>
    <p:extLst>
      <p:ext uri="{BB962C8B-B14F-4D97-AF65-F5344CB8AC3E}">
        <p14:creationId xmlns:p14="http://schemas.microsoft.com/office/powerpoint/2010/main" val="97176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1D1394A-5A04-4824-B49A-568B8708C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86" y="-1"/>
            <a:ext cx="2637183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E3EA67-027F-46F2-B9C7-67736905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35" y="2269434"/>
            <a:ext cx="2637183" cy="23191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D4119D-E39F-4963-9DED-E090160E6F69}"/>
              </a:ext>
            </a:extLst>
          </p:cNvPr>
          <p:cNvSpPr txBox="1"/>
          <p:nvPr/>
        </p:nvSpPr>
        <p:spPr>
          <a:xfrm>
            <a:off x="4611754" y="2828834"/>
            <a:ext cx="2570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/>
              <a:t>比较</a:t>
            </a:r>
          </a:p>
        </p:txBody>
      </p:sp>
    </p:spTree>
    <p:extLst>
      <p:ext uri="{BB962C8B-B14F-4D97-AF65-F5344CB8AC3E}">
        <p14:creationId xmlns:p14="http://schemas.microsoft.com/office/powerpoint/2010/main" val="278565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9492" y="1"/>
            <a:ext cx="9905998" cy="109993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000" dirty="0"/>
              <a:t>浏览器支持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03" y="1179442"/>
            <a:ext cx="9887687" cy="52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19053-8120-48B4-93E8-124D959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FLEX</a:t>
            </a:r>
            <a:r>
              <a:rPr lang="zh-CN" altLang="en-US" sz="4800" dirty="0"/>
              <a:t>基础结构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8EBDD-8CD2-48C6-B735-72AAF4F6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464257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600" dirty="0"/>
              <a:t>容器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E7F5706-F187-496B-A00A-F572793F1809}"/>
              </a:ext>
            </a:extLst>
          </p:cNvPr>
          <p:cNvSpPr txBox="1">
            <a:spLocks/>
          </p:cNvSpPr>
          <p:nvPr/>
        </p:nvSpPr>
        <p:spPr>
          <a:xfrm>
            <a:off x="6201415" y="2666998"/>
            <a:ext cx="503755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zh-CN" altLang="en-US" sz="3600" dirty="0"/>
              <a:t>子项</a:t>
            </a:r>
          </a:p>
        </p:txBody>
      </p:sp>
    </p:spTree>
    <p:extLst>
      <p:ext uri="{BB962C8B-B14F-4D97-AF65-F5344CB8AC3E}">
        <p14:creationId xmlns:p14="http://schemas.microsoft.com/office/powerpoint/2010/main" val="71780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3F6F2-B4D0-4A5C-9A8B-A53E071F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378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容器属性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276D97-CCCB-476C-81CE-B4294E655EFC}"/>
              </a:ext>
            </a:extLst>
          </p:cNvPr>
          <p:cNvSpPr txBox="1"/>
          <p:nvPr/>
        </p:nvSpPr>
        <p:spPr>
          <a:xfrm>
            <a:off x="382725" y="2457375"/>
            <a:ext cx="11423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当容器设置 </a:t>
            </a:r>
            <a:r>
              <a:rPr lang="en-US" altLang="zh-CN" sz="2800" dirty="0"/>
              <a:t>display </a:t>
            </a:r>
            <a:r>
              <a:rPr lang="zh-CN" altLang="en-US" sz="2800" dirty="0"/>
              <a:t>属性设置为 </a:t>
            </a:r>
            <a:r>
              <a:rPr lang="en-US" altLang="zh-CN" sz="2800" dirty="0"/>
              <a:t>flex </a:t>
            </a:r>
            <a:r>
              <a:rPr lang="zh-CN" altLang="en-US" sz="2800" dirty="0"/>
              <a:t>或</a:t>
            </a:r>
            <a:r>
              <a:rPr lang="en-US" altLang="zh-CN" sz="2800" dirty="0"/>
              <a:t> inline-flex </a:t>
            </a:r>
            <a:r>
              <a:rPr lang="zh-CN" altLang="en-US" sz="2800" dirty="0"/>
              <a:t>时具备以下属性：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                    flex-direction       flex-wrap        flex-flow</a:t>
            </a:r>
          </a:p>
          <a:p>
            <a:pPr algn="ctr"/>
            <a:endParaRPr lang="en-US" altLang="zh-CN" sz="2800" dirty="0"/>
          </a:p>
          <a:p>
            <a:r>
              <a:rPr lang="en-US" altLang="zh-CN" sz="2800" dirty="0"/>
              <a:t>                justify-content        align-items        align-content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64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CF80-F668-4B65-B009-F9F86A52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effectLst/>
              </a:rPr>
              <a:t>子项在主轴排列方向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022717-DEE6-4DFE-BEFC-C21B40A54266}"/>
              </a:ext>
            </a:extLst>
          </p:cNvPr>
          <p:cNvSpPr txBox="1"/>
          <p:nvPr/>
        </p:nvSpPr>
        <p:spPr>
          <a:xfrm>
            <a:off x="501994" y="2750592"/>
            <a:ext cx="11184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flex-direction:</a:t>
            </a:r>
          </a:p>
          <a:p>
            <a:r>
              <a:rPr lang="en-US" altLang="zh-CN" sz="2800" dirty="0"/>
              <a:t>row</a:t>
            </a:r>
            <a:r>
              <a:rPr lang="zh-CN" altLang="en-US" sz="2800" dirty="0"/>
              <a:t>（默认值）：主轴为水平方向，起点在左端。</a:t>
            </a:r>
          </a:p>
          <a:p>
            <a:r>
              <a:rPr lang="en-US" altLang="zh-CN" sz="2800" dirty="0"/>
              <a:t>row-reverse</a:t>
            </a:r>
            <a:r>
              <a:rPr lang="zh-CN" altLang="en-US" sz="2800" dirty="0"/>
              <a:t>：主轴为水平方向，起点在右端。</a:t>
            </a:r>
          </a:p>
          <a:p>
            <a:r>
              <a:rPr lang="en-US" altLang="zh-CN" sz="2800" dirty="0"/>
              <a:t>column</a:t>
            </a:r>
            <a:r>
              <a:rPr lang="zh-CN" altLang="en-US" sz="2800" dirty="0"/>
              <a:t>：主轴为垂直方向，起点在上沿。</a:t>
            </a:r>
          </a:p>
          <a:p>
            <a:r>
              <a:rPr lang="en-US" altLang="zh-CN" sz="2800" dirty="0"/>
              <a:t>column-reverse</a:t>
            </a:r>
            <a:r>
              <a:rPr lang="zh-CN" altLang="en-US" sz="2800" dirty="0"/>
              <a:t>：主轴为垂直方向，起点在下沿。</a:t>
            </a:r>
          </a:p>
        </p:txBody>
      </p:sp>
    </p:spTree>
    <p:extLst>
      <p:ext uri="{BB962C8B-B14F-4D97-AF65-F5344CB8AC3E}">
        <p14:creationId xmlns:p14="http://schemas.microsoft.com/office/powerpoint/2010/main" val="1754564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362</TotalTime>
  <Words>700</Words>
  <Application>Microsoft Office PowerPoint</Application>
  <PresentationFormat>宽屏</PresentationFormat>
  <Paragraphs>80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宋体</vt:lpstr>
      <vt:lpstr>Arial</vt:lpstr>
      <vt:lpstr>Century Gothic</vt:lpstr>
      <vt:lpstr>网状</vt:lpstr>
      <vt:lpstr>Flex &amp; Grid</vt:lpstr>
      <vt:lpstr>为什么用Flexbox布局</vt:lpstr>
      <vt:lpstr>PowerPoint 演示文稿</vt:lpstr>
      <vt:lpstr>三明治结构页面</vt:lpstr>
      <vt:lpstr>PowerPoint 演示文稿</vt:lpstr>
      <vt:lpstr>浏览器支持</vt:lpstr>
      <vt:lpstr>FLEX基础结构</vt:lpstr>
      <vt:lpstr>容器属性</vt:lpstr>
      <vt:lpstr>子项在主轴排列方向</vt:lpstr>
      <vt:lpstr>子项在主轴方向换行方式</vt:lpstr>
      <vt:lpstr>子项在主轴排列方向和换行简写</vt:lpstr>
      <vt:lpstr>子项在主轴上的对齐方式</vt:lpstr>
      <vt:lpstr>子项在交叉轴上如何对齐</vt:lpstr>
      <vt:lpstr>多根轴线的对齐方式</vt:lpstr>
      <vt:lpstr>子项属性</vt:lpstr>
      <vt:lpstr>子项的排列顺序</vt:lpstr>
      <vt:lpstr>子项的放大比例</vt:lpstr>
      <vt:lpstr>子项的缩小比例</vt:lpstr>
      <vt:lpstr>分配多余空间之前子项占据的主轴空间</vt:lpstr>
      <vt:lpstr>子项缩小，放大，分配剩余空间简写</vt:lpstr>
      <vt:lpstr>允许子项有单独的对齐方式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 Flex&amp;Grid</dc:title>
  <dc:creator>倪洋</dc:creator>
  <cp:lastModifiedBy>radiofly</cp:lastModifiedBy>
  <cp:revision>15</cp:revision>
  <dcterms:created xsi:type="dcterms:W3CDTF">2017-08-17T07:26:15Z</dcterms:created>
  <dcterms:modified xsi:type="dcterms:W3CDTF">2017-09-26T19:00:55Z</dcterms:modified>
</cp:coreProperties>
</file>