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9" r:id="rId3"/>
    <p:sldId id="261" r:id="rId4"/>
    <p:sldId id="279" r:id="rId5"/>
    <p:sldId id="262" r:id="rId6"/>
    <p:sldId id="257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1" r:id="rId23"/>
    <p:sldId id="297" r:id="rId24"/>
    <p:sldId id="283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8" r:id="rId38"/>
    <p:sldId id="299" r:id="rId39"/>
    <p:sldId id="301" r:id="rId40"/>
    <p:sldId id="300" r:id="rId41"/>
    <p:sldId id="263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99"/>
    <p:restoredTop sz="94674"/>
  </p:normalViewPr>
  <p:slideViewPr>
    <p:cSldViewPr snapToGrid="0" snapToObjects="1">
      <p:cViewPr varScale="1">
        <p:scale>
          <a:sx n="122" d="100"/>
          <a:sy n="122" d="100"/>
        </p:scale>
        <p:origin x="22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48" Type="http://schemas.microsoft.com/office/2015/10/relationships/revisionInfo" Target="revisionInfo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30F1C9-CFF9-C84B-9433-1FBC8CEA9D1D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89B8A85-A84E-8741-B756-D6E8208AA69F}">
      <dgm:prSet phldrT="[文本]"/>
      <dgm:spPr/>
      <dgm:t>
        <a:bodyPr/>
        <a:lstStyle/>
        <a:p>
          <a:r>
            <a:rPr lang="zh-CN" altLang="en-US" dirty="0"/>
            <a:t>容器</a:t>
          </a:r>
        </a:p>
      </dgm:t>
    </dgm:pt>
    <dgm:pt modelId="{27981E1A-4EBC-F94C-AFFD-74909A2E96B4}" type="parTrans" cxnId="{F62AC43D-1497-514E-A908-657860816B79}">
      <dgm:prSet/>
      <dgm:spPr/>
      <dgm:t>
        <a:bodyPr/>
        <a:lstStyle/>
        <a:p>
          <a:endParaRPr lang="zh-CN" altLang="en-US"/>
        </a:p>
      </dgm:t>
    </dgm:pt>
    <dgm:pt modelId="{61E66DFC-B98F-E545-84BD-A702DE60BA1A}" type="sibTrans" cxnId="{F62AC43D-1497-514E-A908-657860816B79}">
      <dgm:prSet/>
      <dgm:spPr/>
      <dgm:t>
        <a:bodyPr/>
        <a:lstStyle/>
        <a:p>
          <a:endParaRPr lang="zh-CN" altLang="en-US"/>
        </a:p>
      </dgm:t>
    </dgm:pt>
    <dgm:pt modelId="{CA618E98-DA33-544D-905E-6F6DF2BBE287}">
      <dgm:prSet phldrT="[文本]"/>
      <dgm:spPr/>
      <dgm:t>
        <a:bodyPr/>
        <a:lstStyle/>
        <a:p>
          <a:r>
            <a:rPr lang="zh-CN" altLang="en-US" dirty="0"/>
            <a:t>子项</a:t>
          </a:r>
        </a:p>
      </dgm:t>
    </dgm:pt>
    <dgm:pt modelId="{C6F298F6-653B-A941-BECE-D7AEC4FBA17A}" type="parTrans" cxnId="{B978757A-C9B3-B041-9CE6-BE78C0AFAB64}">
      <dgm:prSet/>
      <dgm:spPr/>
      <dgm:t>
        <a:bodyPr/>
        <a:lstStyle/>
        <a:p>
          <a:endParaRPr lang="zh-CN" altLang="en-US"/>
        </a:p>
      </dgm:t>
    </dgm:pt>
    <dgm:pt modelId="{8D63A4A8-B27F-F049-8522-3B9C02AE055A}" type="sibTrans" cxnId="{B978757A-C9B3-B041-9CE6-BE78C0AFAB64}">
      <dgm:prSet/>
      <dgm:spPr/>
      <dgm:t>
        <a:bodyPr/>
        <a:lstStyle/>
        <a:p>
          <a:endParaRPr lang="zh-CN" altLang="en-US"/>
        </a:p>
      </dgm:t>
    </dgm:pt>
    <dgm:pt modelId="{2A6A6557-22E6-4440-93F4-318AD223EC07}">
      <dgm:prSet phldrT="[文本]"/>
      <dgm:spPr/>
      <dgm:t>
        <a:bodyPr/>
        <a:lstStyle/>
        <a:p>
          <a:r>
            <a:rPr lang="zh-CN" altLang="en-US" dirty="0"/>
            <a:t>子项</a:t>
          </a:r>
        </a:p>
      </dgm:t>
    </dgm:pt>
    <dgm:pt modelId="{09F5AA4F-3F0E-F448-8010-EADD0EFAB073}" type="parTrans" cxnId="{36499D25-40B4-1D48-BB6A-188E0817850C}">
      <dgm:prSet/>
      <dgm:spPr/>
      <dgm:t>
        <a:bodyPr/>
        <a:lstStyle/>
        <a:p>
          <a:endParaRPr lang="zh-CN" altLang="en-US"/>
        </a:p>
      </dgm:t>
    </dgm:pt>
    <dgm:pt modelId="{014CBFC8-1CC7-9F4F-86AA-E0299D0A476E}" type="sibTrans" cxnId="{36499D25-40B4-1D48-BB6A-188E0817850C}">
      <dgm:prSet/>
      <dgm:spPr/>
      <dgm:t>
        <a:bodyPr/>
        <a:lstStyle/>
        <a:p>
          <a:endParaRPr lang="zh-CN" altLang="en-US"/>
        </a:p>
      </dgm:t>
    </dgm:pt>
    <dgm:pt modelId="{EA1A376E-E1CF-A54F-BD1E-7342A9121FF1}">
      <dgm:prSet phldrT="[文本]"/>
      <dgm:spPr/>
      <dgm:t>
        <a:bodyPr/>
        <a:lstStyle/>
        <a:p>
          <a:r>
            <a:rPr lang="zh-CN" altLang="en-US" dirty="0"/>
            <a:t>子项</a:t>
          </a:r>
        </a:p>
      </dgm:t>
    </dgm:pt>
    <dgm:pt modelId="{329218CD-5EBE-6347-A54F-9E27A2C28CFE}" type="parTrans" cxnId="{BE659CD9-82CA-734C-92A2-CFFD7BE81836}">
      <dgm:prSet/>
      <dgm:spPr/>
      <dgm:t>
        <a:bodyPr/>
        <a:lstStyle/>
        <a:p>
          <a:endParaRPr lang="zh-CN" altLang="en-US"/>
        </a:p>
      </dgm:t>
    </dgm:pt>
    <dgm:pt modelId="{CD21B503-EE73-0C40-B6FB-14DEEF4484AD}" type="sibTrans" cxnId="{BE659CD9-82CA-734C-92A2-CFFD7BE81836}">
      <dgm:prSet/>
      <dgm:spPr/>
      <dgm:t>
        <a:bodyPr/>
        <a:lstStyle/>
        <a:p>
          <a:endParaRPr lang="zh-CN" altLang="en-US"/>
        </a:p>
      </dgm:t>
    </dgm:pt>
    <dgm:pt modelId="{FE162D69-B4B1-E547-8BED-2B0564183F40}">
      <dgm:prSet phldrT="[文本]"/>
      <dgm:spPr/>
      <dgm:t>
        <a:bodyPr/>
        <a:lstStyle/>
        <a:p>
          <a:r>
            <a:rPr lang="zh-CN" altLang="en-US" dirty="0"/>
            <a:t>子项</a:t>
          </a:r>
        </a:p>
      </dgm:t>
    </dgm:pt>
    <dgm:pt modelId="{A7033AB8-3E3C-6345-82A7-26D79CBF095E}" type="parTrans" cxnId="{0D994073-879E-A84B-8FA2-1D632ABBC0D7}">
      <dgm:prSet/>
      <dgm:spPr/>
      <dgm:t>
        <a:bodyPr/>
        <a:lstStyle/>
        <a:p>
          <a:endParaRPr lang="zh-CN" altLang="en-US"/>
        </a:p>
      </dgm:t>
    </dgm:pt>
    <dgm:pt modelId="{257972D6-2FDF-444E-BAE3-ADF052ACC722}" type="sibTrans" cxnId="{0D994073-879E-A84B-8FA2-1D632ABBC0D7}">
      <dgm:prSet/>
      <dgm:spPr/>
      <dgm:t>
        <a:bodyPr/>
        <a:lstStyle/>
        <a:p>
          <a:endParaRPr lang="zh-CN" altLang="en-US"/>
        </a:p>
      </dgm:t>
    </dgm:pt>
    <dgm:pt modelId="{061C52BE-7CF4-EC44-BF9D-04F9145BF7C0}">
      <dgm:prSet phldrT="[文本]"/>
      <dgm:spPr/>
      <dgm:t>
        <a:bodyPr/>
        <a:lstStyle/>
        <a:p>
          <a:r>
            <a:rPr lang="zh-CN" altLang="en-US" dirty="0"/>
            <a:t>子项</a:t>
          </a:r>
        </a:p>
      </dgm:t>
    </dgm:pt>
    <dgm:pt modelId="{10A48251-DC0A-F346-B0C6-66C14C6B50F4}" type="parTrans" cxnId="{95F85091-8AEA-BF44-A577-D8A3DC8E7D82}">
      <dgm:prSet/>
      <dgm:spPr/>
      <dgm:t>
        <a:bodyPr/>
        <a:lstStyle/>
        <a:p>
          <a:endParaRPr lang="zh-CN" altLang="en-US"/>
        </a:p>
      </dgm:t>
    </dgm:pt>
    <dgm:pt modelId="{EB6167F5-7DA7-0843-9DDF-A62488ACB411}" type="sibTrans" cxnId="{95F85091-8AEA-BF44-A577-D8A3DC8E7D82}">
      <dgm:prSet/>
      <dgm:spPr/>
      <dgm:t>
        <a:bodyPr/>
        <a:lstStyle/>
        <a:p>
          <a:endParaRPr lang="zh-CN" altLang="en-US"/>
        </a:p>
      </dgm:t>
    </dgm:pt>
    <dgm:pt modelId="{DC210692-E386-2344-954E-98E6D550EFD6}" type="pres">
      <dgm:prSet presAssocID="{B630F1C9-CFF9-C84B-9433-1FBC8CEA9D1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A8FBCC4-2340-DC43-9573-EA65C77E6E6A}" type="pres">
      <dgm:prSet presAssocID="{089B8A85-A84E-8741-B756-D6E8208AA69F}" presName="hierRoot1" presStyleCnt="0">
        <dgm:presLayoutVars>
          <dgm:hierBranch val="init"/>
        </dgm:presLayoutVars>
      </dgm:prSet>
      <dgm:spPr/>
    </dgm:pt>
    <dgm:pt modelId="{BAD9196E-4268-2842-AB85-1F29C96DF1C6}" type="pres">
      <dgm:prSet presAssocID="{089B8A85-A84E-8741-B756-D6E8208AA69F}" presName="rootComposite1" presStyleCnt="0"/>
      <dgm:spPr/>
    </dgm:pt>
    <dgm:pt modelId="{8904E6B1-D046-FE46-8617-2327D1B7EBFF}" type="pres">
      <dgm:prSet presAssocID="{089B8A85-A84E-8741-B756-D6E8208AA69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E6BAFA-5D71-CC47-8BF1-00F48C9795BF}" type="pres">
      <dgm:prSet presAssocID="{089B8A85-A84E-8741-B756-D6E8208AA69F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E9E551C8-67AD-BD49-8105-3EC6BCAFB418}" type="pres">
      <dgm:prSet presAssocID="{089B8A85-A84E-8741-B756-D6E8208AA69F}" presName="hierChild2" presStyleCnt="0"/>
      <dgm:spPr/>
    </dgm:pt>
    <dgm:pt modelId="{5F453A73-8BDC-0840-840B-D1D0D6D6D6F0}" type="pres">
      <dgm:prSet presAssocID="{C6F298F6-653B-A941-BECE-D7AEC4FBA17A}" presName="Name37" presStyleLbl="parChTrans1D2" presStyleIdx="0" presStyleCnt="5"/>
      <dgm:spPr/>
      <dgm:t>
        <a:bodyPr/>
        <a:lstStyle/>
        <a:p>
          <a:endParaRPr lang="zh-CN" altLang="en-US"/>
        </a:p>
      </dgm:t>
    </dgm:pt>
    <dgm:pt modelId="{22CDC3F1-D998-2C46-B14A-9EC46B795BDC}" type="pres">
      <dgm:prSet presAssocID="{CA618E98-DA33-544D-905E-6F6DF2BBE287}" presName="hierRoot2" presStyleCnt="0">
        <dgm:presLayoutVars>
          <dgm:hierBranch val="init"/>
        </dgm:presLayoutVars>
      </dgm:prSet>
      <dgm:spPr/>
    </dgm:pt>
    <dgm:pt modelId="{1182EA99-D581-EB45-BE60-B59C3DBD4A40}" type="pres">
      <dgm:prSet presAssocID="{CA618E98-DA33-544D-905E-6F6DF2BBE287}" presName="rootComposite" presStyleCnt="0"/>
      <dgm:spPr/>
    </dgm:pt>
    <dgm:pt modelId="{BDEEFA10-8AEC-064F-B79C-DE044C5232CD}" type="pres">
      <dgm:prSet presAssocID="{CA618E98-DA33-544D-905E-6F6DF2BBE287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7EEB88-9CF5-1D40-B8CC-7685270E438E}" type="pres">
      <dgm:prSet presAssocID="{CA618E98-DA33-544D-905E-6F6DF2BBE287}" presName="rootConnector" presStyleLbl="node2" presStyleIdx="0" presStyleCnt="5"/>
      <dgm:spPr/>
      <dgm:t>
        <a:bodyPr/>
        <a:lstStyle/>
        <a:p>
          <a:endParaRPr lang="zh-CN" altLang="en-US"/>
        </a:p>
      </dgm:t>
    </dgm:pt>
    <dgm:pt modelId="{3CBB2ADC-B038-FD4A-B0F5-CAC2A0F76FC5}" type="pres">
      <dgm:prSet presAssocID="{CA618E98-DA33-544D-905E-6F6DF2BBE287}" presName="hierChild4" presStyleCnt="0"/>
      <dgm:spPr/>
    </dgm:pt>
    <dgm:pt modelId="{FF0498F4-0711-FC40-BF83-7BD2F778B94F}" type="pres">
      <dgm:prSet presAssocID="{CA618E98-DA33-544D-905E-6F6DF2BBE287}" presName="hierChild5" presStyleCnt="0"/>
      <dgm:spPr/>
    </dgm:pt>
    <dgm:pt modelId="{FDC577A4-973B-6644-9FB7-0F014835A0EF}" type="pres">
      <dgm:prSet presAssocID="{09F5AA4F-3F0E-F448-8010-EADD0EFAB073}" presName="Name37" presStyleLbl="parChTrans1D2" presStyleIdx="1" presStyleCnt="5"/>
      <dgm:spPr/>
      <dgm:t>
        <a:bodyPr/>
        <a:lstStyle/>
        <a:p>
          <a:endParaRPr lang="zh-CN" altLang="en-US"/>
        </a:p>
      </dgm:t>
    </dgm:pt>
    <dgm:pt modelId="{2B95877C-4FEB-E749-A8CC-3AE5355562EC}" type="pres">
      <dgm:prSet presAssocID="{2A6A6557-22E6-4440-93F4-318AD223EC07}" presName="hierRoot2" presStyleCnt="0">
        <dgm:presLayoutVars>
          <dgm:hierBranch val="init"/>
        </dgm:presLayoutVars>
      </dgm:prSet>
      <dgm:spPr/>
    </dgm:pt>
    <dgm:pt modelId="{FC92C182-A2B1-0C49-B5DC-761934DE552E}" type="pres">
      <dgm:prSet presAssocID="{2A6A6557-22E6-4440-93F4-318AD223EC07}" presName="rootComposite" presStyleCnt="0"/>
      <dgm:spPr/>
    </dgm:pt>
    <dgm:pt modelId="{4BE14C3B-968F-914B-8541-347ECA41D053}" type="pres">
      <dgm:prSet presAssocID="{2A6A6557-22E6-4440-93F4-318AD223EC07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5A722B-B604-914D-A9EE-33F6F187EB5B}" type="pres">
      <dgm:prSet presAssocID="{2A6A6557-22E6-4440-93F4-318AD223EC07}" presName="rootConnector" presStyleLbl="node2" presStyleIdx="1" presStyleCnt="5"/>
      <dgm:spPr/>
      <dgm:t>
        <a:bodyPr/>
        <a:lstStyle/>
        <a:p>
          <a:endParaRPr lang="zh-CN" altLang="en-US"/>
        </a:p>
      </dgm:t>
    </dgm:pt>
    <dgm:pt modelId="{973BC156-42E0-DF42-9A75-EE6B17340535}" type="pres">
      <dgm:prSet presAssocID="{2A6A6557-22E6-4440-93F4-318AD223EC07}" presName="hierChild4" presStyleCnt="0"/>
      <dgm:spPr/>
    </dgm:pt>
    <dgm:pt modelId="{CB465E90-033B-AB4A-8994-11DA8FB485E1}" type="pres">
      <dgm:prSet presAssocID="{2A6A6557-22E6-4440-93F4-318AD223EC07}" presName="hierChild5" presStyleCnt="0"/>
      <dgm:spPr/>
    </dgm:pt>
    <dgm:pt modelId="{A9A95BD9-9298-2B46-B854-9553EE11AF97}" type="pres">
      <dgm:prSet presAssocID="{329218CD-5EBE-6347-A54F-9E27A2C28CFE}" presName="Name37" presStyleLbl="parChTrans1D2" presStyleIdx="2" presStyleCnt="5"/>
      <dgm:spPr/>
      <dgm:t>
        <a:bodyPr/>
        <a:lstStyle/>
        <a:p>
          <a:endParaRPr lang="zh-CN" altLang="en-US"/>
        </a:p>
      </dgm:t>
    </dgm:pt>
    <dgm:pt modelId="{A7F8F8EC-5259-9A43-84EE-395FD82D16A9}" type="pres">
      <dgm:prSet presAssocID="{EA1A376E-E1CF-A54F-BD1E-7342A9121FF1}" presName="hierRoot2" presStyleCnt="0">
        <dgm:presLayoutVars>
          <dgm:hierBranch val="init"/>
        </dgm:presLayoutVars>
      </dgm:prSet>
      <dgm:spPr/>
    </dgm:pt>
    <dgm:pt modelId="{5AA718A9-58F8-364B-BB3B-18E2BE9152FE}" type="pres">
      <dgm:prSet presAssocID="{EA1A376E-E1CF-A54F-BD1E-7342A9121FF1}" presName="rootComposite" presStyleCnt="0"/>
      <dgm:spPr/>
    </dgm:pt>
    <dgm:pt modelId="{A21CCBC8-A77B-6042-82D6-5803E2F4FC1D}" type="pres">
      <dgm:prSet presAssocID="{EA1A376E-E1CF-A54F-BD1E-7342A9121FF1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A252AC9-999F-9842-BE2B-A684D0F3A41B}" type="pres">
      <dgm:prSet presAssocID="{EA1A376E-E1CF-A54F-BD1E-7342A9121FF1}" presName="rootConnector" presStyleLbl="node2" presStyleIdx="2" presStyleCnt="5"/>
      <dgm:spPr/>
      <dgm:t>
        <a:bodyPr/>
        <a:lstStyle/>
        <a:p>
          <a:endParaRPr lang="zh-CN" altLang="en-US"/>
        </a:p>
      </dgm:t>
    </dgm:pt>
    <dgm:pt modelId="{95CE0AA0-85E8-AD48-8195-B05139935582}" type="pres">
      <dgm:prSet presAssocID="{EA1A376E-E1CF-A54F-BD1E-7342A9121FF1}" presName="hierChild4" presStyleCnt="0"/>
      <dgm:spPr/>
    </dgm:pt>
    <dgm:pt modelId="{9400B4FA-58CC-5344-96FC-A57FAD29BE5B}" type="pres">
      <dgm:prSet presAssocID="{EA1A376E-E1CF-A54F-BD1E-7342A9121FF1}" presName="hierChild5" presStyleCnt="0"/>
      <dgm:spPr/>
    </dgm:pt>
    <dgm:pt modelId="{28BD0A43-C438-8540-BA7D-919523FBADED}" type="pres">
      <dgm:prSet presAssocID="{A7033AB8-3E3C-6345-82A7-26D79CBF095E}" presName="Name37" presStyleLbl="parChTrans1D2" presStyleIdx="3" presStyleCnt="5"/>
      <dgm:spPr/>
      <dgm:t>
        <a:bodyPr/>
        <a:lstStyle/>
        <a:p>
          <a:endParaRPr lang="zh-CN" altLang="en-US"/>
        </a:p>
      </dgm:t>
    </dgm:pt>
    <dgm:pt modelId="{7C36B6A0-E97E-D44D-81B7-A7D5BBB82803}" type="pres">
      <dgm:prSet presAssocID="{FE162D69-B4B1-E547-8BED-2B0564183F40}" presName="hierRoot2" presStyleCnt="0">
        <dgm:presLayoutVars>
          <dgm:hierBranch val="init"/>
        </dgm:presLayoutVars>
      </dgm:prSet>
      <dgm:spPr/>
    </dgm:pt>
    <dgm:pt modelId="{0E967C56-2DBA-5A4A-94F4-0C2093D391E8}" type="pres">
      <dgm:prSet presAssocID="{FE162D69-B4B1-E547-8BED-2B0564183F40}" presName="rootComposite" presStyleCnt="0"/>
      <dgm:spPr/>
    </dgm:pt>
    <dgm:pt modelId="{E8A948CA-0671-8A4E-8362-4C3C998C5DBC}" type="pres">
      <dgm:prSet presAssocID="{FE162D69-B4B1-E547-8BED-2B0564183F4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00CF57F-9E39-574B-B47A-26D80C1E0634}" type="pres">
      <dgm:prSet presAssocID="{FE162D69-B4B1-E547-8BED-2B0564183F40}" presName="rootConnector" presStyleLbl="node2" presStyleIdx="3" presStyleCnt="5"/>
      <dgm:spPr/>
      <dgm:t>
        <a:bodyPr/>
        <a:lstStyle/>
        <a:p>
          <a:endParaRPr lang="zh-CN" altLang="en-US"/>
        </a:p>
      </dgm:t>
    </dgm:pt>
    <dgm:pt modelId="{78463A7A-DE5A-4947-AFCF-0B5A2544CFC2}" type="pres">
      <dgm:prSet presAssocID="{FE162D69-B4B1-E547-8BED-2B0564183F40}" presName="hierChild4" presStyleCnt="0"/>
      <dgm:spPr/>
    </dgm:pt>
    <dgm:pt modelId="{D8D1908D-737F-DA4C-A1B6-E5CF54E3B40C}" type="pres">
      <dgm:prSet presAssocID="{FE162D69-B4B1-E547-8BED-2B0564183F40}" presName="hierChild5" presStyleCnt="0"/>
      <dgm:spPr/>
    </dgm:pt>
    <dgm:pt modelId="{568A960C-ED31-8249-945C-CE587423A17E}" type="pres">
      <dgm:prSet presAssocID="{10A48251-DC0A-F346-B0C6-66C14C6B50F4}" presName="Name37" presStyleLbl="parChTrans1D2" presStyleIdx="4" presStyleCnt="5"/>
      <dgm:spPr/>
      <dgm:t>
        <a:bodyPr/>
        <a:lstStyle/>
        <a:p>
          <a:endParaRPr lang="zh-CN" altLang="en-US"/>
        </a:p>
      </dgm:t>
    </dgm:pt>
    <dgm:pt modelId="{5C94DFD0-ED71-B545-9003-B4CB4810F207}" type="pres">
      <dgm:prSet presAssocID="{061C52BE-7CF4-EC44-BF9D-04F9145BF7C0}" presName="hierRoot2" presStyleCnt="0">
        <dgm:presLayoutVars>
          <dgm:hierBranch val="init"/>
        </dgm:presLayoutVars>
      </dgm:prSet>
      <dgm:spPr/>
    </dgm:pt>
    <dgm:pt modelId="{9FB4ACC7-BFC5-B048-A63B-4F84BBBD2280}" type="pres">
      <dgm:prSet presAssocID="{061C52BE-7CF4-EC44-BF9D-04F9145BF7C0}" presName="rootComposite" presStyleCnt="0"/>
      <dgm:spPr/>
    </dgm:pt>
    <dgm:pt modelId="{B72AEC3D-2C06-374B-AE6F-706739B1FFEB}" type="pres">
      <dgm:prSet presAssocID="{061C52BE-7CF4-EC44-BF9D-04F9145BF7C0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6F5B899-1841-8B4F-8A6E-A82CCF0C2E8D}" type="pres">
      <dgm:prSet presAssocID="{061C52BE-7CF4-EC44-BF9D-04F9145BF7C0}" presName="rootConnector" presStyleLbl="node2" presStyleIdx="4" presStyleCnt="5"/>
      <dgm:spPr/>
      <dgm:t>
        <a:bodyPr/>
        <a:lstStyle/>
        <a:p>
          <a:endParaRPr lang="zh-CN" altLang="en-US"/>
        </a:p>
      </dgm:t>
    </dgm:pt>
    <dgm:pt modelId="{CEB308C0-099D-BB45-8424-AE8CCEB43E93}" type="pres">
      <dgm:prSet presAssocID="{061C52BE-7CF4-EC44-BF9D-04F9145BF7C0}" presName="hierChild4" presStyleCnt="0"/>
      <dgm:spPr/>
    </dgm:pt>
    <dgm:pt modelId="{026B9CEF-90EB-3D4A-80E6-5BCB4FD537B5}" type="pres">
      <dgm:prSet presAssocID="{061C52BE-7CF4-EC44-BF9D-04F9145BF7C0}" presName="hierChild5" presStyleCnt="0"/>
      <dgm:spPr/>
    </dgm:pt>
    <dgm:pt modelId="{A72DE82D-7BC8-C947-8585-756F7C7DA42D}" type="pres">
      <dgm:prSet presAssocID="{089B8A85-A84E-8741-B756-D6E8208AA69F}" presName="hierChild3" presStyleCnt="0"/>
      <dgm:spPr/>
    </dgm:pt>
  </dgm:ptLst>
  <dgm:cxnLst>
    <dgm:cxn modelId="{D8E11897-2E10-3B48-8D9A-BDA93585F597}" type="presOf" srcId="{10A48251-DC0A-F346-B0C6-66C14C6B50F4}" destId="{568A960C-ED31-8249-945C-CE587423A17E}" srcOrd="0" destOrd="0" presId="urn:microsoft.com/office/officeart/2005/8/layout/orgChart1"/>
    <dgm:cxn modelId="{67F3C80B-8EE5-334E-AAAB-9918F69E5465}" type="presOf" srcId="{EA1A376E-E1CF-A54F-BD1E-7342A9121FF1}" destId="{A21CCBC8-A77B-6042-82D6-5803E2F4FC1D}" srcOrd="0" destOrd="0" presId="urn:microsoft.com/office/officeart/2005/8/layout/orgChart1"/>
    <dgm:cxn modelId="{F62AC43D-1497-514E-A908-657860816B79}" srcId="{B630F1C9-CFF9-C84B-9433-1FBC8CEA9D1D}" destId="{089B8A85-A84E-8741-B756-D6E8208AA69F}" srcOrd="0" destOrd="0" parTransId="{27981E1A-4EBC-F94C-AFFD-74909A2E96B4}" sibTransId="{61E66DFC-B98F-E545-84BD-A702DE60BA1A}"/>
    <dgm:cxn modelId="{6ED9E108-7214-FA49-A007-EB019736C06B}" type="presOf" srcId="{2A6A6557-22E6-4440-93F4-318AD223EC07}" destId="{4BE14C3B-968F-914B-8541-347ECA41D053}" srcOrd="0" destOrd="0" presId="urn:microsoft.com/office/officeart/2005/8/layout/orgChart1"/>
    <dgm:cxn modelId="{61E9B137-E1C3-1849-9899-B129AAB9BFED}" type="presOf" srcId="{CA618E98-DA33-544D-905E-6F6DF2BBE287}" destId="{197EEB88-9CF5-1D40-B8CC-7685270E438E}" srcOrd="1" destOrd="0" presId="urn:microsoft.com/office/officeart/2005/8/layout/orgChart1"/>
    <dgm:cxn modelId="{6B9A7B00-EF08-9F4A-A72A-BAE58C230504}" type="presOf" srcId="{A7033AB8-3E3C-6345-82A7-26D79CBF095E}" destId="{28BD0A43-C438-8540-BA7D-919523FBADED}" srcOrd="0" destOrd="0" presId="urn:microsoft.com/office/officeart/2005/8/layout/orgChart1"/>
    <dgm:cxn modelId="{E49D7F24-616E-A94D-865F-0288CA6CA4DC}" type="presOf" srcId="{B630F1C9-CFF9-C84B-9433-1FBC8CEA9D1D}" destId="{DC210692-E386-2344-954E-98E6D550EFD6}" srcOrd="0" destOrd="0" presId="urn:microsoft.com/office/officeart/2005/8/layout/orgChart1"/>
    <dgm:cxn modelId="{9A480B42-5E34-1242-A5BB-E63AB04D3A0D}" type="presOf" srcId="{061C52BE-7CF4-EC44-BF9D-04F9145BF7C0}" destId="{A6F5B899-1841-8B4F-8A6E-A82CCF0C2E8D}" srcOrd="1" destOrd="0" presId="urn:microsoft.com/office/officeart/2005/8/layout/orgChart1"/>
    <dgm:cxn modelId="{31FF4A7A-C43B-E740-8D27-71294B78F62F}" type="presOf" srcId="{329218CD-5EBE-6347-A54F-9E27A2C28CFE}" destId="{A9A95BD9-9298-2B46-B854-9553EE11AF97}" srcOrd="0" destOrd="0" presId="urn:microsoft.com/office/officeart/2005/8/layout/orgChart1"/>
    <dgm:cxn modelId="{49C168B2-9EDD-3940-A311-3D8BE8470AA7}" type="presOf" srcId="{089B8A85-A84E-8741-B756-D6E8208AA69F}" destId="{C2E6BAFA-5D71-CC47-8BF1-00F48C9795BF}" srcOrd="1" destOrd="0" presId="urn:microsoft.com/office/officeart/2005/8/layout/orgChart1"/>
    <dgm:cxn modelId="{E1362577-7708-814B-ACC3-2950977E451F}" type="presOf" srcId="{2A6A6557-22E6-4440-93F4-318AD223EC07}" destId="{0B5A722B-B604-914D-A9EE-33F6F187EB5B}" srcOrd="1" destOrd="0" presId="urn:microsoft.com/office/officeart/2005/8/layout/orgChart1"/>
    <dgm:cxn modelId="{BBFBCA1C-E326-B34E-A943-897F943CC915}" type="presOf" srcId="{09F5AA4F-3F0E-F448-8010-EADD0EFAB073}" destId="{FDC577A4-973B-6644-9FB7-0F014835A0EF}" srcOrd="0" destOrd="0" presId="urn:microsoft.com/office/officeart/2005/8/layout/orgChart1"/>
    <dgm:cxn modelId="{07192F67-731B-A44F-B3D9-C65C2B3D4541}" type="presOf" srcId="{C6F298F6-653B-A941-BECE-D7AEC4FBA17A}" destId="{5F453A73-8BDC-0840-840B-D1D0D6D6D6F0}" srcOrd="0" destOrd="0" presId="urn:microsoft.com/office/officeart/2005/8/layout/orgChart1"/>
    <dgm:cxn modelId="{B978757A-C9B3-B041-9CE6-BE78C0AFAB64}" srcId="{089B8A85-A84E-8741-B756-D6E8208AA69F}" destId="{CA618E98-DA33-544D-905E-6F6DF2BBE287}" srcOrd="0" destOrd="0" parTransId="{C6F298F6-653B-A941-BECE-D7AEC4FBA17A}" sibTransId="{8D63A4A8-B27F-F049-8522-3B9C02AE055A}"/>
    <dgm:cxn modelId="{BE659CD9-82CA-734C-92A2-CFFD7BE81836}" srcId="{089B8A85-A84E-8741-B756-D6E8208AA69F}" destId="{EA1A376E-E1CF-A54F-BD1E-7342A9121FF1}" srcOrd="2" destOrd="0" parTransId="{329218CD-5EBE-6347-A54F-9E27A2C28CFE}" sibTransId="{CD21B503-EE73-0C40-B6FB-14DEEF4484AD}"/>
    <dgm:cxn modelId="{9F12EB13-1A82-2541-9432-2991F9EC4E2B}" type="presOf" srcId="{FE162D69-B4B1-E547-8BED-2B0564183F40}" destId="{300CF57F-9E39-574B-B47A-26D80C1E0634}" srcOrd="1" destOrd="0" presId="urn:microsoft.com/office/officeart/2005/8/layout/orgChart1"/>
    <dgm:cxn modelId="{95F85091-8AEA-BF44-A577-D8A3DC8E7D82}" srcId="{089B8A85-A84E-8741-B756-D6E8208AA69F}" destId="{061C52BE-7CF4-EC44-BF9D-04F9145BF7C0}" srcOrd="4" destOrd="0" parTransId="{10A48251-DC0A-F346-B0C6-66C14C6B50F4}" sibTransId="{EB6167F5-7DA7-0843-9DDF-A62488ACB411}"/>
    <dgm:cxn modelId="{6C95D86D-53B0-F248-9872-EF6302AB73A2}" type="presOf" srcId="{EA1A376E-E1CF-A54F-BD1E-7342A9121FF1}" destId="{DA252AC9-999F-9842-BE2B-A684D0F3A41B}" srcOrd="1" destOrd="0" presId="urn:microsoft.com/office/officeart/2005/8/layout/orgChart1"/>
    <dgm:cxn modelId="{36499D25-40B4-1D48-BB6A-188E0817850C}" srcId="{089B8A85-A84E-8741-B756-D6E8208AA69F}" destId="{2A6A6557-22E6-4440-93F4-318AD223EC07}" srcOrd="1" destOrd="0" parTransId="{09F5AA4F-3F0E-F448-8010-EADD0EFAB073}" sibTransId="{014CBFC8-1CC7-9F4F-86AA-E0299D0A476E}"/>
    <dgm:cxn modelId="{EAF51809-CF8B-C843-B54E-FF47D256811D}" type="presOf" srcId="{FE162D69-B4B1-E547-8BED-2B0564183F40}" destId="{E8A948CA-0671-8A4E-8362-4C3C998C5DBC}" srcOrd="0" destOrd="0" presId="urn:microsoft.com/office/officeart/2005/8/layout/orgChart1"/>
    <dgm:cxn modelId="{F80E946B-E716-C84E-808B-D73F61F883DD}" type="presOf" srcId="{061C52BE-7CF4-EC44-BF9D-04F9145BF7C0}" destId="{B72AEC3D-2C06-374B-AE6F-706739B1FFEB}" srcOrd="0" destOrd="0" presId="urn:microsoft.com/office/officeart/2005/8/layout/orgChart1"/>
    <dgm:cxn modelId="{0D994073-879E-A84B-8FA2-1D632ABBC0D7}" srcId="{089B8A85-A84E-8741-B756-D6E8208AA69F}" destId="{FE162D69-B4B1-E547-8BED-2B0564183F40}" srcOrd="3" destOrd="0" parTransId="{A7033AB8-3E3C-6345-82A7-26D79CBF095E}" sibTransId="{257972D6-2FDF-444E-BAE3-ADF052ACC722}"/>
    <dgm:cxn modelId="{62E7C7F3-67A0-C146-AB9E-B0B6B7B2D873}" type="presOf" srcId="{CA618E98-DA33-544D-905E-6F6DF2BBE287}" destId="{BDEEFA10-8AEC-064F-B79C-DE044C5232CD}" srcOrd="0" destOrd="0" presId="urn:microsoft.com/office/officeart/2005/8/layout/orgChart1"/>
    <dgm:cxn modelId="{CEF91CF3-F79F-0E47-B246-1E87B1A443B8}" type="presOf" srcId="{089B8A85-A84E-8741-B756-D6E8208AA69F}" destId="{8904E6B1-D046-FE46-8617-2327D1B7EBFF}" srcOrd="0" destOrd="0" presId="urn:microsoft.com/office/officeart/2005/8/layout/orgChart1"/>
    <dgm:cxn modelId="{CD96D850-2517-1F47-B960-5D72730DEF12}" type="presParOf" srcId="{DC210692-E386-2344-954E-98E6D550EFD6}" destId="{7A8FBCC4-2340-DC43-9573-EA65C77E6E6A}" srcOrd="0" destOrd="0" presId="urn:microsoft.com/office/officeart/2005/8/layout/orgChart1"/>
    <dgm:cxn modelId="{4F23630D-09B1-444B-AD44-B666487FB2A8}" type="presParOf" srcId="{7A8FBCC4-2340-DC43-9573-EA65C77E6E6A}" destId="{BAD9196E-4268-2842-AB85-1F29C96DF1C6}" srcOrd="0" destOrd="0" presId="urn:microsoft.com/office/officeart/2005/8/layout/orgChart1"/>
    <dgm:cxn modelId="{9E73D6F8-C570-0546-A7F4-FF2169A8CD9D}" type="presParOf" srcId="{BAD9196E-4268-2842-AB85-1F29C96DF1C6}" destId="{8904E6B1-D046-FE46-8617-2327D1B7EBFF}" srcOrd="0" destOrd="0" presId="urn:microsoft.com/office/officeart/2005/8/layout/orgChart1"/>
    <dgm:cxn modelId="{13B19C91-1D6A-F745-A63B-5E4DD309CF8F}" type="presParOf" srcId="{BAD9196E-4268-2842-AB85-1F29C96DF1C6}" destId="{C2E6BAFA-5D71-CC47-8BF1-00F48C9795BF}" srcOrd="1" destOrd="0" presId="urn:microsoft.com/office/officeart/2005/8/layout/orgChart1"/>
    <dgm:cxn modelId="{9646C43D-E9F9-724E-A280-4F55DC6CAB79}" type="presParOf" srcId="{7A8FBCC4-2340-DC43-9573-EA65C77E6E6A}" destId="{E9E551C8-67AD-BD49-8105-3EC6BCAFB418}" srcOrd="1" destOrd="0" presId="urn:microsoft.com/office/officeart/2005/8/layout/orgChart1"/>
    <dgm:cxn modelId="{88E191B1-05B0-5A40-9034-9636FEC113AF}" type="presParOf" srcId="{E9E551C8-67AD-BD49-8105-3EC6BCAFB418}" destId="{5F453A73-8BDC-0840-840B-D1D0D6D6D6F0}" srcOrd="0" destOrd="0" presId="urn:microsoft.com/office/officeart/2005/8/layout/orgChart1"/>
    <dgm:cxn modelId="{6EE56BD5-EA7B-F041-8F49-E84B9FE33E21}" type="presParOf" srcId="{E9E551C8-67AD-BD49-8105-3EC6BCAFB418}" destId="{22CDC3F1-D998-2C46-B14A-9EC46B795BDC}" srcOrd="1" destOrd="0" presId="urn:microsoft.com/office/officeart/2005/8/layout/orgChart1"/>
    <dgm:cxn modelId="{3BE5FADA-F8DC-FF48-83CB-7D1B8CFEF66F}" type="presParOf" srcId="{22CDC3F1-D998-2C46-B14A-9EC46B795BDC}" destId="{1182EA99-D581-EB45-BE60-B59C3DBD4A40}" srcOrd="0" destOrd="0" presId="urn:microsoft.com/office/officeart/2005/8/layout/orgChart1"/>
    <dgm:cxn modelId="{F6F49796-CCDF-EC4F-9EE2-6DCB5C458BC4}" type="presParOf" srcId="{1182EA99-D581-EB45-BE60-B59C3DBD4A40}" destId="{BDEEFA10-8AEC-064F-B79C-DE044C5232CD}" srcOrd="0" destOrd="0" presId="urn:microsoft.com/office/officeart/2005/8/layout/orgChart1"/>
    <dgm:cxn modelId="{6E893705-5572-6E4B-86C7-EA49DC82011F}" type="presParOf" srcId="{1182EA99-D581-EB45-BE60-B59C3DBD4A40}" destId="{197EEB88-9CF5-1D40-B8CC-7685270E438E}" srcOrd="1" destOrd="0" presId="urn:microsoft.com/office/officeart/2005/8/layout/orgChart1"/>
    <dgm:cxn modelId="{745B27DB-9D87-C744-9EA3-67116CA8399F}" type="presParOf" srcId="{22CDC3F1-D998-2C46-B14A-9EC46B795BDC}" destId="{3CBB2ADC-B038-FD4A-B0F5-CAC2A0F76FC5}" srcOrd="1" destOrd="0" presId="urn:microsoft.com/office/officeart/2005/8/layout/orgChart1"/>
    <dgm:cxn modelId="{5C55774B-1AD2-E54C-9001-493468039903}" type="presParOf" srcId="{22CDC3F1-D998-2C46-B14A-9EC46B795BDC}" destId="{FF0498F4-0711-FC40-BF83-7BD2F778B94F}" srcOrd="2" destOrd="0" presId="urn:microsoft.com/office/officeart/2005/8/layout/orgChart1"/>
    <dgm:cxn modelId="{FB846C7F-ACF6-0A42-A574-2FA8490F59F4}" type="presParOf" srcId="{E9E551C8-67AD-BD49-8105-3EC6BCAFB418}" destId="{FDC577A4-973B-6644-9FB7-0F014835A0EF}" srcOrd="2" destOrd="0" presId="urn:microsoft.com/office/officeart/2005/8/layout/orgChart1"/>
    <dgm:cxn modelId="{9B2D3CC6-9CB6-6B40-BF6C-2365AD95A2B7}" type="presParOf" srcId="{E9E551C8-67AD-BD49-8105-3EC6BCAFB418}" destId="{2B95877C-4FEB-E749-A8CC-3AE5355562EC}" srcOrd="3" destOrd="0" presId="urn:microsoft.com/office/officeart/2005/8/layout/orgChart1"/>
    <dgm:cxn modelId="{B2B7954D-6A7B-A945-B3CC-5C52DC1BBA7F}" type="presParOf" srcId="{2B95877C-4FEB-E749-A8CC-3AE5355562EC}" destId="{FC92C182-A2B1-0C49-B5DC-761934DE552E}" srcOrd="0" destOrd="0" presId="urn:microsoft.com/office/officeart/2005/8/layout/orgChart1"/>
    <dgm:cxn modelId="{C3359B9C-934F-1140-B2CE-A20FFD956DAC}" type="presParOf" srcId="{FC92C182-A2B1-0C49-B5DC-761934DE552E}" destId="{4BE14C3B-968F-914B-8541-347ECA41D053}" srcOrd="0" destOrd="0" presId="urn:microsoft.com/office/officeart/2005/8/layout/orgChart1"/>
    <dgm:cxn modelId="{82885694-41CE-BD44-A46E-54DE155130BB}" type="presParOf" srcId="{FC92C182-A2B1-0C49-B5DC-761934DE552E}" destId="{0B5A722B-B604-914D-A9EE-33F6F187EB5B}" srcOrd="1" destOrd="0" presId="urn:microsoft.com/office/officeart/2005/8/layout/orgChart1"/>
    <dgm:cxn modelId="{0E4DF004-C6B1-FE4D-9B7A-4D3F8E11A59C}" type="presParOf" srcId="{2B95877C-4FEB-E749-A8CC-3AE5355562EC}" destId="{973BC156-42E0-DF42-9A75-EE6B17340535}" srcOrd="1" destOrd="0" presId="urn:microsoft.com/office/officeart/2005/8/layout/orgChart1"/>
    <dgm:cxn modelId="{9B25B878-1F0A-664C-8646-4893C3E752B9}" type="presParOf" srcId="{2B95877C-4FEB-E749-A8CC-3AE5355562EC}" destId="{CB465E90-033B-AB4A-8994-11DA8FB485E1}" srcOrd="2" destOrd="0" presId="urn:microsoft.com/office/officeart/2005/8/layout/orgChart1"/>
    <dgm:cxn modelId="{E7D9F9F8-7E3F-9D41-8EFB-6E4783FC966D}" type="presParOf" srcId="{E9E551C8-67AD-BD49-8105-3EC6BCAFB418}" destId="{A9A95BD9-9298-2B46-B854-9553EE11AF97}" srcOrd="4" destOrd="0" presId="urn:microsoft.com/office/officeart/2005/8/layout/orgChart1"/>
    <dgm:cxn modelId="{CE9F0E40-77EC-E242-9BE4-11ED4B34529C}" type="presParOf" srcId="{E9E551C8-67AD-BD49-8105-3EC6BCAFB418}" destId="{A7F8F8EC-5259-9A43-84EE-395FD82D16A9}" srcOrd="5" destOrd="0" presId="urn:microsoft.com/office/officeart/2005/8/layout/orgChart1"/>
    <dgm:cxn modelId="{07327A30-3BD2-F447-8220-82E318E10BBC}" type="presParOf" srcId="{A7F8F8EC-5259-9A43-84EE-395FD82D16A9}" destId="{5AA718A9-58F8-364B-BB3B-18E2BE9152FE}" srcOrd="0" destOrd="0" presId="urn:microsoft.com/office/officeart/2005/8/layout/orgChart1"/>
    <dgm:cxn modelId="{5F5870A0-B4D6-584A-B838-AB1AF0D4BD59}" type="presParOf" srcId="{5AA718A9-58F8-364B-BB3B-18E2BE9152FE}" destId="{A21CCBC8-A77B-6042-82D6-5803E2F4FC1D}" srcOrd="0" destOrd="0" presId="urn:microsoft.com/office/officeart/2005/8/layout/orgChart1"/>
    <dgm:cxn modelId="{85BD7D95-FB5B-C04D-B157-1657713D6518}" type="presParOf" srcId="{5AA718A9-58F8-364B-BB3B-18E2BE9152FE}" destId="{DA252AC9-999F-9842-BE2B-A684D0F3A41B}" srcOrd="1" destOrd="0" presId="urn:microsoft.com/office/officeart/2005/8/layout/orgChart1"/>
    <dgm:cxn modelId="{BCA95868-85E1-534A-AEAC-D1F06435B316}" type="presParOf" srcId="{A7F8F8EC-5259-9A43-84EE-395FD82D16A9}" destId="{95CE0AA0-85E8-AD48-8195-B05139935582}" srcOrd="1" destOrd="0" presId="urn:microsoft.com/office/officeart/2005/8/layout/orgChart1"/>
    <dgm:cxn modelId="{6E578ED3-0047-1E48-BD3B-14CD0D13C4A5}" type="presParOf" srcId="{A7F8F8EC-5259-9A43-84EE-395FD82D16A9}" destId="{9400B4FA-58CC-5344-96FC-A57FAD29BE5B}" srcOrd="2" destOrd="0" presId="urn:microsoft.com/office/officeart/2005/8/layout/orgChart1"/>
    <dgm:cxn modelId="{E87DDD8B-B085-034B-B185-E6A674454C20}" type="presParOf" srcId="{E9E551C8-67AD-BD49-8105-3EC6BCAFB418}" destId="{28BD0A43-C438-8540-BA7D-919523FBADED}" srcOrd="6" destOrd="0" presId="urn:microsoft.com/office/officeart/2005/8/layout/orgChart1"/>
    <dgm:cxn modelId="{CC684AFD-5DD5-A742-B1A1-9020976C808D}" type="presParOf" srcId="{E9E551C8-67AD-BD49-8105-3EC6BCAFB418}" destId="{7C36B6A0-E97E-D44D-81B7-A7D5BBB82803}" srcOrd="7" destOrd="0" presId="urn:microsoft.com/office/officeart/2005/8/layout/orgChart1"/>
    <dgm:cxn modelId="{2C920944-227F-DE40-BB57-099076DCE29E}" type="presParOf" srcId="{7C36B6A0-E97E-D44D-81B7-A7D5BBB82803}" destId="{0E967C56-2DBA-5A4A-94F4-0C2093D391E8}" srcOrd="0" destOrd="0" presId="urn:microsoft.com/office/officeart/2005/8/layout/orgChart1"/>
    <dgm:cxn modelId="{62F07AE9-6773-BC4A-A523-21EC1C4F2E37}" type="presParOf" srcId="{0E967C56-2DBA-5A4A-94F4-0C2093D391E8}" destId="{E8A948CA-0671-8A4E-8362-4C3C998C5DBC}" srcOrd="0" destOrd="0" presId="urn:microsoft.com/office/officeart/2005/8/layout/orgChart1"/>
    <dgm:cxn modelId="{891D6D24-DC9D-FF46-9B29-4CBE6367D8F7}" type="presParOf" srcId="{0E967C56-2DBA-5A4A-94F4-0C2093D391E8}" destId="{300CF57F-9E39-574B-B47A-26D80C1E0634}" srcOrd="1" destOrd="0" presId="urn:microsoft.com/office/officeart/2005/8/layout/orgChart1"/>
    <dgm:cxn modelId="{BE89D7DE-E080-7B4B-8CC5-8042D4A54324}" type="presParOf" srcId="{7C36B6A0-E97E-D44D-81B7-A7D5BBB82803}" destId="{78463A7A-DE5A-4947-AFCF-0B5A2544CFC2}" srcOrd="1" destOrd="0" presId="urn:microsoft.com/office/officeart/2005/8/layout/orgChart1"/>
    <dgm:cxn modelId="{34EEC4A6-CB71-3C4A-B027-D3EACFC3B7E6}" type="presParOf" srcId="{7C36B6A0-E97E-D44D-81B7-A7D5BBB82803}" destId="{D8D1908D-737F-DA4C-A1B6-E5CF54E3B40C}" srcOrd="2" destOrd="0" presId="urn:microsoft.com/office/officeart/2005/8/layout/orgChart1"/>
    <dgm:cxn modelId="{EEB52E28-02A4-4742-8787-DBAD0B761F01}" type="presParOf" srcId="{E9E551C8-67AD-BD49-8105-3EC6BCAFB418}" destId="{568A960C-ED31-8249-945C-CE587423A17E}" srcOrd="8" destOrd="0" presId="urn:microsoft.com/office/officeart/2005/8/layout/orgChart1"/>
    <dgm:cxn modelId="{2CD2D63F-E4CD-E74D-9BF0-1805B2279F69}" type="presParOf" srcId="{E9E551C8-67AD-BD49-8105-3EC6BCAFB418}" destId="{5C94DFD0-ED71-B545-9003-B4CB4810F207}" srcOrd="9" destOrd="0" presId="urn:microsoft.com/office/officeart/2005/8/layout/orgChart1"/>
    <dgm:cxn modelId="{F19B8980-8215-AC45-B0CC-B70A2F6C54A4}" type="presParOf" srcId="{5C94DFD0-ED71-B545-9003-B4CB4810F207}" destId="{9FB4ACC7-BFC5-B048-A63B-4F84BBBD2280}" srcOrd="0" destOrd="0" presId="urn:microsoft.com/office/officeart/2005/8/layout/orgChart1"/>
    <dgm:cxn modelId="{DD92A45D-982B-F642-8DBF-3DF56BB3F296}" type="presParOf" srcId="{9FB4ACC7-BFC5-B048-A63B-4F84BBBD2280}" destId="{B72AEC3D-2C06-374B-AE6F-706739B1FFEB}" srcOrd="0" destOrd="0" presId="urn:microsoft.com/office/officeart/2005/8/layout/orgChart1"/>
    <dgm:cxn modelId="{E1CB4BB6-18E7-624E-8045-674E75C81366}" type="presParOf" srcId="{9FB4ACC7-BFC5-B048-A63B-4F84BBBD2280}" destId="{A6F5B899-1841-8B4F-8A6E-A82CCF0C2E8D}" srcOrd="1" destOrd="0" presId="urn:microsoft.com/office/officeart/2005/8/layout/orgChart1"/>
    <dgm:cxn modelId="{6CBB78CE-E66C-5048-85C7-70F95D5BB236}" type="presParOf" srcId="{5C94DFD0-ED71-B545-9003-B4CB4810F207}" destId="{CEB308C0-099D-BB45-8424-AE8CCEB43E93}" srcOrd="1" destOrd="0" presId="urn:microsoft.com/office/officeart/2005/8/layout/orgChart1"/>
    <dgm:cxn modelId="{ECA5191E-E1F1-2141-9597-8FA85B576EA5}" type="presParOf" srcId="{5C94DFD0-ED71-B545-9003-B4CB4810F207}" destId="{026B9CEF-90EB-3D4A-80E6-5BCB4FD537B5}" srcOrd="2" destOrd="0" presId="urn:microsoft.com/office/officeart/2005/8/layout/orgChart1"/>
    <dgm:cxn modelId="{4BD28E9C-2F8D-AC44-9F78-7DEF859EC665}" type="presParOf" srcId="{7A8FBCC4-2340-DC43-9573-EA65C77E6E6A}" destId="{A72DE82D-7BC8-C947-8585-756F7C7DA42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30F1C9-CFF9-C84B-9433-1FBC8CEA9D1D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89B8A85-A84E-8741-B756-D6E8208AA69F}">
      <dgm:prSet phldrT="[文本]"/>
      <dgm:spPr/>
      <dgm:t>
        <a:bodyPr/>
        <a:lstStyle/>
        <a:p>
          <a:r>
            <a:rPr lang="zh-CN" altLang="en-US" dirty="0"/>
            <a:t>栅格容器</a:t>
          </a:r>
        </a:p>
      </dgm:t>
    </dgm:pt>
    <dgm:pt modelId="{27981E1A-4EBC-F94C-AFFD-74909A2E96B4}" type="parTrans" cxnId="{F62AC43D-1497-514E-A908-657860816B79}">
      <dgm:prSet/>
      <dgm:spPr/>
      <dgm:t>
        <a:bodyPr/>
        <a:lstStyle/>
        <a:p>
          <a:endParaRPr lang="zh-CN" altLang="en-US"/>
        </a:p>
      </dgm:t>
    </dgm:pt>
    <dgm:pt modelId="{61E66DFC-B98F-E545-84BD-A702DE60BA1A}" type="sibTrans" cxnId="{F62AC43D-1497-514E-A908-657860816B79}">
      <dgm:prSet/>
      <dgm:spPr/>
      <dgm:t>
        <a:bodyPr/>
        <a:lstStyle/>
        <a:p>
          <a:endParaRPr lang="zh-CN" altLang="en-US"/>
        </a:p>
      </dgm:t>
    </dgm:pt>
    <dgm:pt modelId="{CA618E98-DA33-544D-905E-6F6DF2BBE287}">
      <dgm:prSet phldrT="[文本]"/>
      <dgm:spPr/>
      <dgm:t>
        <a:bodyPr/>
        <a:lstStyle/>
        <a:p>
          <a:r>
            <a:rPr lang="zh-CN" altLang="en-US" dirty="0"/>
            <a:t>栅格项目</a:t>
          </a:r>
        </a:p>
      </dgm:t>
    </dgm:pt>
    <dgm:pt modelId="{C6F298F6-653B-A941-BECE-D7AEC4FBA17A}" type="parTrans" cxnId="{B978757A-C9B3-B041-9CE6-BE78C0AFAB64}">
      <dgm:prSet/>
      <dgm:spPr/>
      <dgm:t>
        <a:bodyPr/>
        <a:lstStyle/>
        <a:p>
          <a:endParaRPr lang="zh-CN" altLang="en-US"/>
        </a:p>
      </dgm:t>
    </dgm:pt>
    <dgm:pt modelId="{8D63A4A8-B27F-F049-8522-3B9C02AE055A}" type="sibTrans" cxnId="{B978757A-C9B3-B041-9CE6-BE78C0AFAB64}">
      <dgm:prSet/>
      <dgm:spPr/>
      <dgm:t>
        <a:bodyPr/>
        <a:lstStyle/>
        <a:p>
          <a:endParaRPr lang="zh-CN" altLang="en-US"/>
        </a:p>
      </dgm:t>
    </dgm:pt>
    <dgm:pt modelId="{2A6A6557-22E6-4440-93F4-318AD223EC07}">
      <dgm:prSet phldrT="[文本]"/>
      <dgm:spPr/>
      <dgm:t>
        <a:bodyPr/>
        <a:lstStyle/>
        <a:p>
          <a:r>
            <a:rPr lang="zh-CN" altLang="en-US" dirty="0"/>
            <a:t>栅格项目</a:t>
          </a:r>
        </a:p>
      </dgm:t>
    </dgm:pt>
    <dgm:pt modelId="{09F5AA4F-3F0E-F448-8010-EADD0EFAB073}" type="parTrans" cxnId="{36499D25-40B4-1D48-BB6A-188E0817850C}">
      <dgm:prSet/>
      <dgm:spPr/>
      <dgm:t>
        <a:bodyPr/>
        <a:lstStyle/>
        <a:p>
          <a:endParaRPr lang="zh-CN" altLang="en-US"/>
        </a:p>
      </dgm:t>
    </dgm:pt>
    <dgm:pt modelId="{014CBFC8-1CC7-9F4F-86AA-E0299D0A476E}" type="sibTrans" cxnId="{36499D25-40B4-1D48-BB6A-188E0817850C}">
      <dgm:prSet/>
      <dgm:spPr/>
      <dgm:t>
        <a:bodyPr/>
        <a:lstStyle/>
        <a:p>
          <a:endParaRPr lang="zh-CN" altLang="en-US"/>
        </a:p>
      </dgm:t>
    </dgm:pt>
    <dgm:pt modelId="{EA1A376E-E1CF-A54F-BD1E-7342A9121FF1}">
      <dgm:prSet phldrT="[文本]"/>
      <dgm:spPr/>
      <dgm:t>
        <a:bodyPr/>
        <a:lstStyle/>
        <a:p>
          <a:r>
            <a:rPr lang="zh-CN" altLang="en-US" dirty="0"/>
            <a:t>栅格项目</a:t>
          </a:r>
        </a:p>
      </dgm:t>
    </dgm:pt>
    <dgm:pt modelId="{329218CD-5EBE-6347-A54F-9E27A2C28CFE}" type="parTrans" cxnId="{BE659CD9-82CA-734C-92A2-CFFD7BE81836}">
      <dgm:prSet/>
      <dgm:spPr/>
      <dgm:t>
        <a:bodyPr/>
        <a:lstStyle/>
        <a:p>
          <a:endParaRPr lang="zh-CN" altLang="en-US"/>
        </a:p>
      </dgm:t>
    </dgm:pt>
    <dgm:pt modelId="{CD21B503-EE73-0C40-B6FB-14DEEF4484AD}" type="sibTrans" cxnId="{BE659CD9-82CA-734C-92A2-CFFD7BE81836}">
      <dgm:prSet/>
      <dgm:spPr/>
      <dgm:t>
        <a:bodyPr/>
        <a:lstStyle/>
        <a:p>
          <a:endParaRPr lang="zh-CN" altLang="en-US"/>
        </a:p>
      </dgm:t>
    </dgm:pt>
    <dgm:pt modelId="{FE162D69-B4B1-E547-8BED-2B0564183F40}">
      <dgm:prSet phldrT="[文本]"/>
      <dgm:spPr/>
      <dgm:t>
        <a:bodyPr/>
        <a:lstStyle/>
        <a:p>
          <a:r>
            <a:rPr lang="zh-CN" altLang="en-US" dirty="0"/>
            <a:t>栅格项目</a:t>
          </a:r>
        </a:p>
      </dgm:t>
    </dgm:pt>
    <dgm:pt modelId="{A7033AB8-3E3C-6345-82A7-26D79CBF095E}" type="parTrans" cxnId="{0D994073-879E-A84B-8FA2-1D632ABBC0D7}">
      <dgm:prSet/>
      <dgm:spPr/>
      <dgm:t>
        <a:bodyPr/>
        <a:lstStyle/>
        <a:p>
          <a:endParaRPr lang="zh-CN" altLang="en-US"/>
        </a:p>
      </dgm:t>
    </dgm:pt>
    <dgm:pt modelId="{257972D6-2FDF-444E-BAE3-ADF052ACC722}" type="sibTrans" cxnId="{0D994073-879E-A84B-8FA2-1D632ABBC0D7}">
      <dgm:prSet/>
      <dgm:spPr/>
      <dgm:t>
        <a:bodyPr/>
        <a:lstStyle/>
        <a:p>
          <a:endParaRPr lang="zh-CN" altLang="en-US"/>
        </a:p>
      </dgm:t>
    </dgm:pt>
    <dgm:pt modelId="{061C52BE-7CF4-EC44-BF9D-04F9145BF7C0}">
      <dgm:prSet phldrT="[文本]"/>
      <dgm:spPr/>
      <dgm:t>
        <a:bodyPr/>
        <a:lstStyle/>
        <a:p>
          <a:r>
            <a:rPr lang="zh-CN" altLang="en-US" dirty="0"/>
            <a:t>栅格项目</a:t>
          </a:r>
        </a:p>
      </dgm:t>
    </dgm:pt>
    <dgm:pt modelId="{10A48251-DC0A-F346-B0C6-66C14C6B50F4}" type="parTrans" cxnId="{95F85091-8AEA-BF44-A577-D8A3DC8E7D82}">
      <dgm:prSet/>
      <dgm:spPr/>
      <dgm:t>
        <a:bodyPr/>
        <a:lstStyle/>
        <a:p>
          <a:endParaRPr lang="zh-CN" altLang="en-US"/>
        </a:p>
      </dgm:t>
    </dgm:pt>
    <dgm:pt modelId="{EB6167F5-7DA7-0843-9DDF-A62488ACB411}" type="sibTrans" cxnId="{95F85091-8AEA-BF44-A577-D8A3DC8E7D82}">
      <dgm:prSet/>
      <dgm:spPr/>
      <dgm:t>
        <a:bodyPr/>
        <a:lstStyle/>
        <a:p>
          <a:endParaRPr lang="zh-CN" altLang="en-US"/>
        </a:p>
      </dgm:t>
    </dgm:pt>
    <dgm:pt modelId="{DC210692-E386-2344-954E-98E6D550EFD6}" type="pres">
      <dgm:prSet presAssocID="{B630F1C9-CFF9-C84B-9433-1FBC8CEA9D1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A8FBCC4-2340-DC43-9573-EA65C77E6E6A}" type="pres">
      <dgm:prSet presAssocID="{089B8A85-A84E-8741-B756-D6E8208AA69F}" presName="hierRoot1" presStyleCnt="0">
        <dgm:presLayoutVars>
          <dgm:hierBranch val="init"/>
        </dgm:presLayoutVars>
      </dgm:prSet>
      <dgm:spPr/>
    </dgm:pt>
    <dgm:pt modelId="{BAD9196E-4268-2842-AB85-1F29C96DF1C6}" type="pres">
      <dgm:prSet presAssocID="{089B8A85-A84E-8741-B756-D6E8208AA69F}" presName="rootComposite1" presStyleCnt="0"/>
      <dgm:spPr/>
    </dgm:pt>
    <dgm:pt modelId="{8904E6B1-D046-FE46-8617-2327D1B7EBFF}" type="pres">
      <dgm:prSet presAssocID="{089B8A85-A84E-8741-B756-D6E8208AA69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E6BAFA-5D71-CC47-8BF1-00F48C9795BF}" type="pres">
      <dgm:prSet presAssocID="{089B8A85-A84E-8741-B756-D6E8208AA69F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E9E551C8-67AD-BD49-8105-3EC6BCAFB418}" type="pres">
      <dgm:prSet presAssocID="{089B8A85-A84E-8741-B756-D6E8208AA69F}" presName="hierChild2" presStyleCnt="0"/>
      <dgm:spPr/>
    </dgm:pt>
    <dgm:pt modelId="{5F453A73-8BDC-0840-840B-D1D0D6D6D6F0}" type="pres">
      <dgm:prSet presAssocID="{C6F298F6-653B-A941-BECE-D7AEC4FBA17A}" presName="Name37" presStyleLbl="parChTrans1D2" presStyleIdx="0" presStyleCnt="5"/>
      <dgm:spPr/>
      <dgm:t>
        <a:bodyPr/>
        <a:lstStyle/>
        <a:p>
          <a:endParaRPr lang="zh-CN" altLang="en-US"/>
        </a:p>
      </dgm:t>
    </dgm:pt>
    <dgm:pt modelId="{22CDC3F1-D998-2C46-B14A-9EC46B795BDC}" type="pres">
      <dgm:prSet presAssocID="{CA618E98-DA33-544D-905E-6F6DF2BBE287}" presName="hierRoot2" presStyleCnt="0">
        <dgm:presLayoutVars>
          <dgm:hierBranch val="init"/>
        </dgm:presLayoutVars>
      </dgm:prSet>
      <dgm:spPr/>
    </dgm:pt>
    <dgm:pt modelId="{1182EA99-D581-EB45-BE60-B59C3DBD4A40}" type="pres">
      <dgm:prSet presAssocID="{CA618E98-DA33-544D-905E-6F6DF2BBE287}" presName="rootComposite" presStyleCnt="0"/>
      <dgm:spPr/>
    </dgm:pt>
    <dgm:pt modelId="{BDEEFA10-8AEC-064F-B79C-DE044C5232CD}" type="pres">
      <dgm:prSet presAssocID="{CA618E98-DA33-544D-905E-6F6DF2BBE287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7EEB88-9CF5-1D40-B8CC-7685270E438E}" type="pres">
      <dgm:prSet presAssocID="{CA618E98-DA33-544D-905E-6F6DF2BBE287}" presName="rootConnector" presStyleLbl="node2" presStyleIdx="0" presStyleCnt="5"/>
      <dgm:spPr/>
      <dgm:t>
        <a:bodyPr/>
        <a:lstStyle/>
        <a:p>
          <a:endParaRPr lang="zh-CN" altLang="en-US"/>
        </a:p>
      </dgm:t>
    </dgm:pt>
    <dgm:pt modelId="{3CBB2ADC-B038-FD4A-B0F5-CAC2A0F76FC5}" type="pres">
      <dgm:prSet presAssocID="{CA618E98-DA33-544D-905E-6F6DF2BBE287}" presName="hierChild4" presStyleCnt="0"/>
      <dgm:spPr/>
    </dgm:pt>
    <dgm:pt modelId="{FF0498F4-0711-FC40-BF83-7BD2F778B94F}" type="pres">
      <dgm:prSet presAssocID="{CA618E98-DA33-544D-905E-6F6DF2BBE287}" presName="hierChild5" presStyleCnt="0"/>
      <dgm:spPr/>
    </dgm:pt>
    <dgm:pt modelId="{FDC577A4-973B-6644-9FB7-0F014835A0EF}" type="pres">
      <dgm:prSet presAssocID="{09F5AA4F-3F0E-F448-8010-EADD0EFAB073}" presName="Name37" presStyleLbl="parChTrans1D2" presStyleIdx="1" presStyleCnt="5"/>
      <dgm:spPr/>
      <dgm:t>
        <a:bodyPr/>
        <a:lstStyle/>
        <a:p>
          <a:endParaRPr lang="zh-CN" altLang="en-US"/>
        </a:p>
      </dgm:t>
    </dgm:pt>
    <dgm:pt modelId="{2B95877C-4FEB-E749-A8CC-3AE5355562EC}" type="pres">
      <dgm:prSet presAssocID="{2A6A6557-22E6-4440-93F4-318AD223EC07}" presName="hierRoot2" presStyleCnt="0">
        <dgm:presLayoutVars>
          <dgm:hierBranch val="init"/>
        </dgm:presLayoutVars>
      </dgm:prSet>
      <dgm:spPr/>
    </dgm:pt>
    <dgm:pt modelId="{FC92C182-A2B1-0C49-B5DC-761934DE552E}" type="pres">
      <dgm:prSet presAssocID="{2A6A6557-22E6-4440-93F4-318AD223EC07}" presName="rootComposite" presStyleCnt="0"/>
      <dgm:spPr/>
    </dgm:pt>
    <dgm:pt modelId="{4BE14C3B-968F-914B-8541-347ECA41D053}" type="pres">
      <dgm:prSet presAssocID="{2A6A6557-22E6-4440-93F4-318AD223EC07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5A722B-B604-914D-A9EE-33F6F187EB5B}" type="pres">
      <dgm:prSet presAssocID="{2A6A6557-22E6-4440-93F4-318AD223EC07}" presName="rootConnector" presStyleLbl="node2" presStyleIdx="1" presStyleCnt="5"/>
      <dgm:spPr/>
      <dgm:t>
        <a:bodyPr/>
        <a:lstStyle/>
        <a:p>
          <a:endParaRPr lang="zh-CN" altLang="en-US"/>
        </a:p>
      </dgm:t>
    </dgm:pt>
    <dgm:pt modelId="{973BC156-42E0-DF42-9A75-EE6B17340535}" type="pres">
      <dgm:prSet presAssocID="{2A6A6557-22E6-4440-93F4-318AD223EC07}" presName="hierChild4" presStyleCnt="0"/>
      <dgm:spPr/>
    </dgm:pt>
    <dgm:pt modelId="{CB465E90-033B-AB4A-8994-11DA8FB485E1}" type="pres">
      <dgm:prSet presAssocID="{2A6A6557-22E6-4440-93F4-318AD223EC07}" presName="hierChild5" presStyleCnt="0"/>
      <dgm:spPr/>
    </dgm:pt>
    <dgm:pt modelId="{A9A95BD9-9298-2B46-B854-9553EE11AF97}" type="pres">
      <dgm:prSet presAssocID="{329218CD-5EBE-6347-A54F-9E27A2C28CFE}" presName="Name37" presStyleLbl="parChTrans1D2" presStyleIdx="2" presStyleCnt="5"/>
      <dgm:spPr/>
      <dgm:t>
        <a:bodyPr/>
        <a:lstStyle/>
        <a:p>
          <a:endParaRPr lang="zh-CN" altLang="en-US"/>
        </a:p>
      </dgm:t>
    </dgm:pt>
    <dgm:pt modelId="{A7F8F8EC-5259-9A43-84EE-395FD82D16A9}" type="pres">
      <dgm:prSet presAssocID="{EA1A376E-E1CF-A54F-BD1E-7342A9121FF1}" presName="hierRoot2" presStyleCnt="0">
        <dgm:presLayoutVars>
          <dgm:hierBranch val="init"/>
        </dgm:presLayoutVars>
      </dgm:prSet>
      <dgm:spPr/>
    </dgm:pt>
    <dgm:pt modelId="{5AA718A9-58F8-364B-BB3B-18E2BE9152FE}" type="pres">
      <dgm:prSet presAssocID="{EA1A376E-E1CF-A54F-BD1E-7342A9121FF1}" presName="rootComposite" presStyleCnt="0"/>
      <dgm:spPr/>
    </dgm:pt>
    <dgm:pt modelId="{A21CCBC8-A77B-6042-82D6-5803E2F4FC1D}" type="pres">
      <dgm:prSet presAssocID="{EA1A376E-E1CF-A54F-BD1E-7342A9121FF1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A252AC9-999F-9842-BE2B-A684D0F3A41B}" type="pres">
      <dgm:prSet presAssocID="{EA1A376E-E1CF-A54F-BD1E-7342A9121FF1}" presName="rootConnector" presStyleLbl="node2" presStyleIdx="2" presStyleCnt="5"/>
      <dgm:spPr/>
      <dgm:t>
        <a:bodyPr/>
        <a:lstStyle/>
        <a:p>
          <a:endParaRPr lang="zh-CN" altLang="en-US"/>
        </a:p>
      </dgm:t>
    </dgm:pt>
    <dgm:pt modelId="{95CE0AA0-85E8-AD48-8195-B05139935582}" type="pres">
      <dgm:prSet presAssocID="{EA1A376E-E1CF-A54F-BD1E-7342A9121FF1}" presName="hierChild4" presStyleCnt="0"/>
      <dgm:spPr/>
    </dgm:pt>
    <dgm:pt modelId="{9400B4FA-58CC-5344-96FC-A57FAD29BE5B}" type="pres">
      <dgm:prSet presAssocID="{EA1A376E-E1CF-A54F-BD1E-7342A9121FF1}" presName="hierChild5" presStyleCnt="0"/>
      <dgm:spPr/>
    </dgm:pt>
    <dgm:pt modelId="{28BD0A43-C438-8540-BA7D-919523FBADED}" type="pres">
      <dgm:prSet presAssocID="{A7033AB8-3E3C-6345-82A7-26D79CBF095E}" presName="Name37" presStyleLbl="parChTrans1D2" presStyleIdx="3" presStyleCnt="5"/>
      <dgm:spPr/>
      <dgm:t>
        <a:bodyPr/>
        <a:lstStyle/>
        <a:p>
          <a:endParaRPr lang="zh-CN" altLang="en-US"/>
        </a:p>
      </dgm:t>
    </dgm:pt>
    <dgm:pt modelId="{7C36B6A0-E97E-D44D-81B7-A7D5BBB82803}" type="pres">
      <dgm:prSet presAssocID="{FE162D69-B4B1-E547-8BED-2B0564183F40}" presName="hierRoot2" presStyleCnt="0">
        <dgm:presLayoutVars>
          <dgm:hierBranch val="init"/>
        </dgm:presLayoutVars>
      </dgm:prSet>
      <dgm:spPr/>
    </dgm:pt>
    <dgm:pt modelId="{0E967C56-2DBA-5A4A-94F4-0C2093D391E8}" type="pres">
      <dgm:prSet presAssocID="{FE162D69-B4B1-E547-8BED-2B0564183F40}" presName="rootComposite" presStyleCnt="0"/>
      <dgm:spPr/>
    </dgm:pt>
    <dgm:pt modelId="{E8A948CA-0671-8A4E-8362-4C3C998C5DBC}" type="pres">
      <dgm:prSet presAssocID="{FE162D69-B4B1-E547-8BED-2B0564183F4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00CF57F-9E39-574B-B47A-26D80C1E0634}" type="pres">
      <dgm:prSet presAssocID="{FE162D69-B4B1-E547-8BED-2B0564183F40}" presName="rootConnector" presStyleLbl="node2" presStyleIdx="3" presStyleCnt="5"/>
      <dgm:spPr/>
      <dgm:t>
        <a:bodyPr/>
        <a:lstStyle/>
        <a:p>
          <a:endParaRPr lang="zh-CN" altLang="en-US"/>
        </a:p>
      </dgm:t>
    </dgm:pt>
    <dgm:pt modelId="{78463A7A-DE5A-4947-AFCF-0B5A2544CFC2}" type="pres">
      <dgm:prSet presAssocID="{FE162D69-B4B1-E547-8BED-2B0564183F40}" presName="hierChild4" presStyleCnt="0"/>
      <dgm:spPr/>
    </dgm:pt>
    <dgm:pt modelId="{D8D1908D-737F-DA4C-A1B6-E5CF54E3B40C}" type="pres">
      <dgm:prSet presAssocID="{FE162D69-B4B1-E547-8BED-2B0564183F40}" presName="hierChild5" presStyleCnt="0"/>
      <dgm:spPr/>
    </dgm:pt>
    <dgm:pt modelId="{568A960C-ED31-8249-945C-CE587423A17E}" type="pres">
      <dgm:prSet presAssocID="{10A48251-DC0A-F346-B0C6-66C14C6B50F4}" presName="Name37" presStyleLbl="parChTrans1D2" presStyleIdx="4" presStyleCnt="5"/>
      <dgm:spPr/>
      <dgm:t>
        <a:bodyPr/>
        <a:lstStyle/>
        <a:p>
          <a:endParaRPr lang="zh-CN" altLang="en-US"/>
        </a:p>
      </dgm:t>
    </dgm:pt>
    <dgm:pt modelId="{5C94DFD0-ED71-B545-9003-B4CB4810F207}" type="pres">
      <dgm:prSet presAssocID="{061C52BE-7CF4-EC44-BF9D-04F9145BF7C0}" presName="hierRoot2" presStyleCnt="0">
        <dgm:presLayoutVars>
          <dgm:hierBranch val="init"/>
        </dgm:presLayoutVars>
      </dgm:prSet>
      <dgm:spPr/>
    </dgm:pt>
    <dgm:pt modelId="{9FB4ACC7-BFC5-B048-A63B-4F84BBBD2280}" type="pres">
      <dgm:prSet presAssocID="{061C52BE-7CF4-EC44-BF9D-04F9145BF7C0}" presName="rootComposite" presStyleCnt="0"/>
      <dgm:spPr/>
    </dgm:pt>
    <dgm:pt modelId="{B72AEC3D-2C06-374B-AE6F-706739B1FFEB}" type="pres">
      <dgm:prSet presAssocID="{061C52BE-7CF4-EC44-BF9D-04F9145BF7C0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6F5B899-1841-8B4F-8A6E-A82CCF0C2E8D}" type="pres">
      <dgm:prSet presAssocID="{061C52BE-7CF4-EC44-BF9D-04F9145BF7C0}" presName="rootConnector" presStyleLbl="node2" presStyleIdx="4" presStyleCnt="5"/>
      <dgm:spPr/>
      <dgm:t>
        <a:bodyPr/>
        <a:lstStyle/>
        <a:p>
          <a:endParaRPr lang="zh-CN" altLang="en-US"/>
        </a:p>
      </dgm:t>
    </dgm:pt>
    <dgm:pt modelId="{CEB308C0-099D-BB45-8424-AE8CCEB43E93}" type="pres">
      <dgm:prSet presAssocID="{061C52BE-7CF4-EC44-BF9D-04F9145BF7C0}" presName="hierChild4" presStyleCnt="0"/>
      <dgm:spPr/>
    </dgm:pt>
    <dgm:pt modelId="{026B9CEF-90EB-3D4A-80E6-5BCB4FD537B5}" type="pres">
      <dgm:prSet presAssocID="{061C52BE-7CF4-EC44-BF9D-04F9145BF7C0}" presName="hierChild5" presStyleCnt="0"/>
      <dgm:spPr/>
    </dgm:pt>
    <dgm:pt modelId="{A72DE82D-7BC8-C947-8585-756F7C7DA42D}" type="pres">
      <dgm:prSet presAssocID="{089B8A85-A84E-8741-B756-D6E8208AA69F}" presName="hierChild3" presStyleCnt="0"/>
      <dgm:spPr/>
    </dgm:pt>
  </dgm:ptLst>
  <dgm:cxnLst>
    <dgm:cxn modelId="{D8E11897-2E10-3B48-8D9A-BDA93585F597}" type="presOf" srcId="{10A48251-DC0A-F346-B0C6-66C14C6B50F4}" destId="{568A960C-ED31-8249-945C-CE587423A17E}" srcOrd="0" destOrd="0" presId="urn:microsoft.com/office/officeart/2005/8/layout/orgChart1"/>
    <dgm:cxn modelId="{67F3C80B-8EE5-334E-AAAB-9918F69E5465}" type="presOf" srcId="{EA1A376E-E1CF-A54F-BD1E-7342A9121FF1}" destId="{A21CCBC8-A77B-6042-82D6-5803E2F4FC1D}" srcOrd="0" destOrd="0" presId="urn:microsoft.com/office/officeart/2005/8/layout/orgChart1"/>
    <dgm:cxn modelId="{F62AC43D-1497-514E-A908-657860816B79}" srcId="{B630F1C9-CFF9-C84B-9433-1FBC8CEA9D1D}" destId="{089B8A85-A84E-8741-B756-D6E8208AA69F}" srcOrd="0" destOrd="0" parTransId="{27981E1A-4EBC-F94C-AFFD-74909A2E96B4}" sibTransId="{61E66DFC-B98F-E545-84BD-A702DE60BA1A}"/>
    <dgm:cxn modelId="{6ED9E108-7214-FA49-A007-EB019736C06B}" type="presOf" srcId="{2A6A6557-22E6-4440-93F4-318AD223EC07}" destId="{4BE14C3B-968F-914B-8541-347ECA41D053}" srcOrd="0" destOrd="0" presId="urn:microsoft.com/office/officeart/2005/8/layout/orgChart1"/>
    <dgm:cxn modelId="{61E9B137-E1C3-1849-9899-B129AAB9BFED}" type="presOf" srcId="{CA618E98-DA33-544D-905E-6F6DF2BBE287}" destId="{197EEB88-9CF5-1D40-B8CC-7685270E438E}" srcOrd="1" destOrd="0" presId="urn:microsoft.com/office/officeart/2005/8/layout/orgChart1"/>
    <dgm:cxn modelId="{6B9A7B00-EF08-9F4A-A72A-BAE58C230504}" type="presOf" srcId="{A7033AB8-3E3C-6345-82A7-26D79CBF095E}" destId="{28BD0A43-C438-8540-BA7D-919523FBADED}" srcOrd="0" destOrd="0" presId="urn:microsoft.com/office/officeart/2005/8/layout/orgChart1"/>
    <dgm:cxn modelId="{E49D7F24-616E-A94D-865F-0288CA6CA4DC}" type="presOf" srcId="{B630F1C9-CFF9-C84B-9433-1FBC8CEA9D1D}" destId="{DC210692-E386-2344-954E-98E6D550EFD6}" srcOrd="0" destOrd="0" presId="urn:microsoft.com/office/officeart/2005/8/layout/orgChart1"/>
    <dgm:cxn modelId="{9A480B42-5E34-1242-A5BB-E63AB04D3A0D}" type="presOf" srcId="{061C52BE-7CF4-EC44-BF9D-04F9145BF7C0}" destId="{A6F5B899-1841-8B4F-8A6E-A82CCF0C2E8D}" srcOrd="1" destOrd="0" presId="urn:microsoft.com/office/officeart/2005/8/layout/orgChart1"/>
    <dgm:cxn modelId="{31FF4A7A-C43B-E740-8D27-71294B78F62F}" type="presOf" srcId="{329218CD-5EBE-6347-A54F-9E27A2C28CFE}" destId="{A9A95BD9-9298-2B46-B854-9553EE11AF97}" srcOrd="0" destOrd="0" presId="urn:microsoft.com/office/officeart/2005/8/layout/orgChart1"/>
    <dgm:cxn modelId="{49C168B2-9EDD-3940-A311-3D8BE8470AA7}" type="presOf" srcId="{089B8A85-A84E-8741-B756-D6E8208AA69F}" destId="{C2E6BAFA-5D71-CC47-8BF1-00F48C9795BF}" srcOrd="1" destOrd="0" presId="urn:microsoft.com/office/officeart/2005/8/layout/orgChart1"/>
    <dgm:cxn modelId="{E1362577-7708-814B-ACC3-2950977E451F}" type="presOf" srcId="{2A6A6557-22E6-4440-93F4-318AD223EC07}" destId="{0B5A722B-B604-914D-A9EE-33F6F187EB5B}" srcOrd="1" destOrd="0" presId="urn:microsoft.com/office/officeart/2005/8/layout/orgChart1"/>
    <dgm:cxn modelId="{BBFBCA1C-E326-B34E-A943-897F943CC915}" type="presOf" srcId="{09F5AA4F-3F0E-F448-8010-EADD0EFAB073}" destId="{FDC577A4-973B-6644-9FB7-0F014835A0EF}" srcOrd="0" destOrd="0" presId="urn:microsoft.com/office/officeart/2005/8/layout/orgChart1"/>
    <dgm:cxn modelId="{07192F67-731B-A44F-B3D9-C65C2B3D4541}" type="presOf" srcId="{C6F298F6-653B-A941-BECE-D7AEC4FBA17A}" destId="{5F453A73-8BDC-0840-840B-D1D0D6D6D6F0}" srcOrd="0" destOrd="0" presId="urn:microsoft.com/office/officeart/2005/8/layout/orgChart1"/>
    <dgm:cxn modelId="{B978757A-C9B3-B041-9CE6-BE78C0AFAB64}" srcId="{089B8A85-A84E-8741-B756-D6E8208AA69F}" destId="{CA618E98-DA33-544D-905E-6F6DF2BBE287}" srcOrd="0" destOrd="0" parTransId="{C6F298F6-653B-A941-BECE-D7AEC4FBA17A}" sibTransId="{8D63A4A8-B27F-F049-8522-3B9C02AE055A}"/>
    <dgm:cxn modelId="{BE659CD9-82CA-734C-92A2-CFFD7BE81836}" srcId="{089B8A85-A84E-8741-B756-D6E8208AA69F}" destId="{EA1A376E-E1CF-A54F-BD1E-7342A9121FF1}" srcOrd="2" destOrd="0" parTransId="{329218CD-5EBE-6347-A54F-9E27A2C28CFE}" sibTransId="{CD21B503-EE73-0C40-B6FB-14DEEF4484AD}"/>
    <dgm:cxn modelId="{9F12EB13-1A82-2541-9432-2991F9EC4E2B}" type="presOf" srcId="{FE162D69-B4B1-E547-8BED-2B0564183F40}" destId="{300CF57F-9E39-574B-B47A-26D80C1E0634}" srcOrd="1" destOrd="0" presId="urn:microsoft.com/office/officeart/2005/8/layout/orgChart1"/>
    <dgm:cxn modelId="{95F85091-8AEA-BF44-A577-D8A3DC8E7D82}" srcId="{089B8A85-A84E-8741-B756-D6E8208AA69F}" destId="{061C52BE-7CF4-EC44-BF9D-04F9145BF7C0}" srcOrd="4" destOrd="0" parTransId="{10A48251-DC0A-F346-B0C6-66C14C6B50F4}" sibTransId="{EB6167F5-7DA7-0843-9DDF-A62488ACB411}"/>
    <dgm:cxn modelId="{6C95D86D-53B0-F248-9872-EF6302AB73A2}" type="presOf" srcId="{EA1A376E-E1CF-A54F-BD1E-7342A9121FF1}" destId="{DA252AC9-999F-9842-BE2B-A684D0F3A41B}" srcOrd="1" destOrd="0" presId="urn:microsoft.com/office/officeart/2005/8/layout/orgChart1"/>
    <dgm:cxn modelId="{36499D25-40B4-1D48-BB6A-188E0817850C}" srcId="{089B8A85-A84E-8741-B756-D6E8208AA69F}" destId="{2A6A6557-22E6-4440-93F4-318AD223EC07}" srcOrd="1" destOrd="0" parTransId="{09F5AA4F-3F0E-F448-8010-EADD0EFAB073}" sibTransId="{014CBFC8-1CC7-9F4F-86AA-E0299D0A476E}"/>
    <dgm:cxn modelId="{EAF51809-CF8B-C843-B54E-FF47D256811D}" type="presOf" srcId="{FE162D69-B4B1-E547-8BED-2B0564183F40}" destId="{E8A948CA-0671-8A4E-8362-4C3C998C5DBC}" srcOrd="0" destOrd="0" presId="urn:microsoft.com/office/officeart/2005/8/layout/orgChart1"/>
    <dgm:cxn modelId="{F80E946B-E716-C84E-808B-D73F61F883DD}" type="presOf" srcId="{061C52BE-7CF4-EC44-BF9D-04F9145BF7C0}" destId="{B72AEC3D-2C06-374B-AE6F-706739B1FFEB}" srcOrd="0" destOrd="0" presId="urn:microsoft.com/office/officeart/2005/8/layout/orgChart1"/>
    <dgm:cxn modelId="{0D994073-879E-A84B-8FA2-1D632ABBC0D7}" srcId="{089B8A85-A84E-8741-B756-D6E8208AA69F}" destId="{FE162D69-B4B1-E547-8BED-2B0564183F40}" srcOrd="3" destOrd="0" parTransId="{A7033AB8-3E3C-6345-82A7-26D79CBF095E}" sibTransId="{257972D6-2FDF-444E-BAE3-ADF052ACC722}"/>
    <dgm:cxn modelId="{62E7C7F3-67A0-C146-AB9E-B0B6B7B2D873}" type="presOf" srcId="{CA618E98-DA33-544D-905E-6F6DF2BBE287}" destId="{BDEEFA10-8AEC-064F-B79C-DE044C5232CD}" srcOrd="0" destOrd="0" presId="urn:microsoft.com/office/officeart/2005/8/layout/orgChart1"/>
    <dgm:cxn modelId="{CEF91CF3-F79F-0E47-B246-1E87B1A443B8}" type="presOf" srcId="{089B8A85-A84E-8741-B756-D6E8208AA69F}" destId="{8904E6B1-D046-FE46-8617-2327D1B7EBFF}" srcOrd="0" destOrd="0" presId="urn:microsoft.com/office/officeart/2005/8/layout/orgChart1"/>
    <dgm:cxn modelId="{CD96D850-2517-1F47-B960-5D72730DEF12}" type="presParOf" srcId="{DC210692-E386-2344-954E-98E6D550EFD6}" destId="{7A8FBCC4-2340-DC43-9573-EA65C77E6E6A}" srcOrd="0" destOrd="0" presId="urn:microsoft.com/office/officeart/2005/8/layout/orgChart1"/>
    <dgm:cxn modelId="{4F23630D-09B1-444B-AD44-B666487FB2A8}" type="presParOf" srcId="{7A8FBCC4-2340-DC43-9573-EA65C77E6E6A}" destId="{BAD9196E-4268-2842-AB85-1F29C96DF1C6}" srcOrd="0" destOrd="0" presId="urn:microsoft.com/office/officeart/2005/8/layout/orgChart1"/>
    <dgm:cxn modelId="{9E73D6F8-C570-0546-A7F4-FF2169A8CD9D}" type="presParOf" srcId="{BAD9196E-4268-2842-AB85-1F29C96DF1C6}" destId="{8904E6B1-D046-FE46-8617-2327D1B7EBFF}" srcOrd="0" destOrd="0" presId="urn:microsoft.com/office/officeart/2005/8/layout/orgChart1"/>
    <dgm:cxn modelId="{13B19C91-1D6A-F745-A63B-5E4DD309CF8F}" type="presParOf" srcId="{BAD9196E-4268-2842-AB85-1F29C96DF1C6}" destId="{C2E6BAFA-5D71-CC47-8BF1-00F48C9795BF}" srcOrd="1" destOrd="0" presId="urn:microsoft.com/office/officeart/2005/8/layout/orgChart1"/>
    <dgm:cxn modelId="{9646C43D-E9F9-724E-A280-4F55DC6CAB79}" type="presParOf" srcId="{7A8FBCC4-2340-DC43-9573-EA65C77E6E6A}" destId="{E9E551C8-67AD-BD49-8105-3EC6BCAFB418}" srcOrd="1" destOrd="0" presId="urn:microsoft.com/office/officeart/2005/8/layout/orgChart1"/>
    <dgm:cxn modelId="{88E191B1-05B0-5A40-9034-9636FEC113AF}" type="presParOf" srcId="{E9E551C8-67AD-BD49-8105-3EC6BCAFB418}" destId="{5F453A73-8BDC-0840-840B-D1D0D6D6D6F0}" srcOrd="0" destOrd="0" presId="urn:microsoft.com/office/officeart/2005/8/layout/orgChart1"/>
    <dgm:cxn modelId="{6EE56BD5-EA7B-F041-8F49-E84B9FE33E21}" type="presParOf" srcId="{E9E551C8-67AD-BD49-8105-3EC6BCAFB418}" destId="{22CDC3F1-D998-2C46-B14A-9EC46B795BDC}" srcOrd="1" destOrd="0" presId="urn:microsoft.com/office/officeart/2005/8/layout/orgChart1"/>
    <dgm:cxn modelId="{3BE5FADA-F8DC-FF48-83CB-7D1B8CFEF66F}" type="presParOf" srcId="{22CDC3F1-D998-2C46-B14A-9EC46B795BDC}" destId="{1182EA99-D581-EB45-BE60-B59C3DBD4A40}" srcOrd="0" destOrd="0" presId="urn:microsoft.com/office/officeart/2005/8/layout/orgChart1"/>
    <dgm:cxn modelId="{F6F49796-CCDF-EC4F-9EE2-6DCB5C458BC4}" type="presParOf" srcId="{1182EA99-D581-EB45-BE60-B59C3DBD4A40}" destId="{BDEEFA10-8AEC-064F-B79C-DE044C5232CD}" srcOrd="0" destOrd="0" presId="urn:microsoft.com/office/officeart/2005/8/layout/orgChart1"/>
    <dgm:cxn modelId="{6E893705-5572-6E4B-86C7-EA49DC82011F}" type="presParOf" srcId="{1182EA99-D581-EB45-BE60-B59C3DBD4A40}" destId="{197EEB88-9CF5-1D40-B8CC-7685270E438E}" srcOrd="1" destOrd="0" presId="urn:microsoft.com/office/officeart/2005/8/layout/orgChart1"/>
    <dgm:cxn modelId="{745B27DB-9D87-C744-9EA3-67116CA8399F}" type="presParOf" srcId="{22CDC3F1-D998-2C46-B14A-9EC46B795BDC}" destId="{3CBB2ADC-B038-FD4A-B0F5-CAC2A0F76FC5}" srcOrd="1" destOrd="0" presId="urn:microsoft.com/office/officeart/2005/8/layout/orgChart1"/>
    <dgm:cxn modelId="{5C55774B-1AD2-E54C-9001-493468039903}" type="presParOf" srcId="{22CDC3F1-D998-2C46-B14A-9EC46B795BDC}" destId="{FF0498F4-0711-FC40-BF83-7BD2F778B94F}" srcOrd="2" destOrd="0" presId="urn:microsoft.com/office/officeart/2005/8/layout/orgChart1"/>
    <dgm:cxn modelId="{FB846C7F-ACF6-0A42-A574-2FA8490F59F4}" type="presParOf" srcId="{E9E551C8-67AD-BD49-8105-3EC6BCAFB418}" destId="{FDC577A4-973B-6644-9FB7-0F014835A0EF}" srcOrd="2" destOrd="0" presId="urn:microsoft.com/office/officeart/2005/8/layout/orgChart1"/>
    <dgm:cxn modelId="{9B2D3CC6-9CB6-6B40-BF6C-2365AD95A2B7}" type="presParOf" srcId="{E9E551C8-67AD-BD49-8105-3EC6BCAFB418}" destId="{2B95877C-4FEB-E749-A8CC-3AE5355562EC}" srcOrd="3" destOrd="0" presId="urn:microsoft.com/office/officeart/2005/8/layout/orgChart1"/>
    <dgm:cxn modelId="{B2B7954D-6A7B-A945-B3CC-5C52DC1BBA7F}" type="presParOf" srcId="{2B95877C-4FEB-E749-A8CC-3AE5355562EC}" destId="{FC92C182-A2B1-0C49-B5DC-761934DE552E}" srcOrd="0" destOrd="0" presId="urn:microsoft.com/office/officeart/2005/8/layout/orgChart1"/>
    <dgm:cxn modelId="{C3359B9C-934F-1140-B2CE-A20FFD956DAC}" type="presParOf" srcId="{FC92C182-A2B1-0C49-B5DC-761934DE552E}" destId="{4BE14C3B-968F-914B-8541-347ECA41D053}" srcOrd="0" destOrd="0" presId="urn:microsoft.com/office/officeart/2005/8/layout/orgChart1"/>
    <dgm:cxn modelId="{82885694-41CE-BD44-A46E-54DE155130BB}" type="presParOf" srcId="{FC92C182-A2B1-0C49-B5DC-761934DE552E}" destId="{0B5A722B-B604-914D-A9EE-33F6F187EB5B}" srcOrd="1" destOrd="0" presId="urn:microsoft.com/office/officeart/2005/8/layout/orgChart1"/>
    <dgm:cxn modelId="{0E4DF004-C6B1-FE4D-9B7A-4D3F8E11A59C}" type="presParOf" srcId="{2B95877C-4FEB-E749-A8CC-3AE5355562EC}" destId="{973BC156-42E0-DF42-9A75-EE6B17340535}" srcOrd="1" destOrd="0" presId="urn:microsoft.com/office/officeart/2005/8/layout/orgChart1"/>
    <dgm:cxn modelId="{9B25B878-1F0A-664C-8646-4893C3E752B9}" type="presParOf" srcId="{2B95877C-4FEB-E749-A8CC-3AE5355562EC}" destId="{CB465E90-033B-AB4A-8994-11DA8FB485E1}" srcOrd="2" destOrd="0" presId="urn:microsoft.com/office/officeart/2005/8/layout/orgChart1"/>
    <dgm:cxn modelId="{E7D9F9F8-7E3F-9D41-8EFB-6E4783FC966D}" type="presParOf" srcId="{E9E551C8-67AD-BD49-8105-3EC6BCAFB418}" destId="{A9A95BD9-9298-2B46-B854-9553EE11AF97}" srcOrd="4" destOrd="0" presId="urn:microsoft.com/office/officeart/2005/8/layout/orgChart1"/>
    <dgm:cxn modelId="{CE9F0E40-77EC-E242-9BE4-11ED4B34529C}" type="presParOf" srcId="{E9E551C8-67AD-BD49-8105-3EC6BCAFB418}" destId="{A7F8F8EC-5259-9A43-84EE-395FD82D16A9}" srcOrd="5" destOrd="0" presId="urn:microsoft.com/office/officeart/2005/8/layout/orgChart1"/>
    <dgm:cxn modelId="{07327A30-3BD2-F447-8220-82E318E10BBC}" type="presParOf" srcId="{A7F8F8EC-5259-9A43-84EE-395FD82D16A9}" destId="{5AA718A9-58F8-364B-BB3B-18E2BE9152FE}" srcOrd="0" destOrd="0" presId="urn:microsoft.com/office/officeart/2005/8/layout/orgChart1"/>
    <dgm:cxn modelId="{5F5870A0-B4D6-584A-B838-AB1AF0D4BD59}" type="presParOf" srcId="{5AA718A9-58F8-364B-BB3B-18E2BE9152FE}" destId="{A21CCBC8-A77B-6042-82D6-5803E2F4FC1D}" srcOrd="0" destOrd="0" presId="urn:microsoft.com/office/officeart/2005/8/layout/orgChart1"/>
    <dgm:cxn modelId="{85BD7D95-FB5B-C04D-B157-1657713D6518}" type="presParOf" srcId="{5AA718A9-58F8-364B-BB3B-18E2BE9152FE}" destId="{DA252AC9-999F-9842-BE2B-A684D0F3A41B}" srcOrd="1" destOrd="0" presId="urn:microsoft.com/office/officeart/2005/8/layout/orgChart1"/>
    <dgm:cxn modelId="{BCA95868-85E1-534A-AEAC-D1F06435B316}" type="presParOf" srcId="{A7F8F8EC-5259-9A43-84EE-395FD82D16A9}" destId="{95CE0AA0-85E8-AD48-8195-B05139935582}" srcOrd="1" destOrd="0" presId="urn:microsoft.com/office/officeart/2005/8/layout/orgChart1"/>
    <dgm:cxn modelId="{6E578ED3-0047-1E48-BD3B-14CD0D13C4A5}" type="presParOf" srcId="{A7F8F8EC-5259-9A43-84EE-395FD82D16A9}" destId="{9400B4FA-58CC-5344-96FC-A57FAD29BE5B}" srcOrd="2" destOrd="0" presId="urn:microsoft.com/office/officeart/2005/8/layout/orgChart1"/>
    <dgm:cxn modelId="{E87DDD8B-B085-034B-B185-E6A674454C20}" type="presParOf" srcId="{E9E551C8-67AD-BD49-8105-3EC6BCAFB418}" destId="{28BD0A43-C438-8540-BA7D-919523FBADED}" srcOrd="6" destOrd="0" presId="urn:microsoft.com/office/officeart/2005/8/layout/orgChart1"/>
    <dgm:cxn modelId="{CC684AFD-5DD5-A742-B1A1-9020976C808D}" type="presParOf" srcId="{E9E551C8-67AD-BD49-8105-3EC6BCAFB418}" destId="{7C36B6A0-E97E-D44D-81B7-A7D5BBB82803}" srcOrd="7" destOrd="0" presId="urn:microsoft.com/office/officeart/2005/8/layout/orgChart1"/>
    <dgm:cxn modelId="{2C920944-227F-DE40-BB57-099076DCE29E}" type="presParOf" srcId="{7C36B6A0-E97E-D44D-81B7-A7D5BBB82803}" destId="{0E967C56-2DBA-5A4A-94F4-0C2093D391E8}" srcOrd="0" destOrd="0" presId="urn:microsoft.com/office/officeart/2005/8/layout/orgChart1"/>
    <dgm:cxn modelId="{62F07AE9-6773-BC4A-A523-21EC1C4F2E37}" type="presParOf" srcId="{0E967C56-2DBA-5A4A-94F4-0C2093D391E8}" destId="{E8A948CA-0671-8A4E-8362-4C3C998C5DBC}" srcOrd="0" destOrd="0" presId="urn:microsoft.com/office/officeart/2005/8/layout/orgChart1"/>
    <dgm:cxn modelId="{891D6D24-DC9D-FF46-9B29-4CBE6367D8F7}" type="presParOf" srcId="{0E967C56-2DBA-5A4A-94F4-0C2093D391E8}" destId="{300CF57F-9E39-574B-B47A-26D80C1E0634}" srcOrd="1" destOrd="0" presId="urn:microsoft.com/office/officeart/2005/8/layout/orgChart1"/>
    <dgm:cxn modelId="{BE89D7DE-E080-7B4B-8CC5-8042D4A54324}" type="presParOf" srcId="{7C36B6A0-E97E-D44D-81B7-A7D5BBB82803}" destId="{78463A7A-DE5A-4947-AFCF-0B5A2544CFC2}" srcOrd="1" destOrd="0" presId="urn:microsoft.com/office/officeart/2005/8/layout/orgChart1"/>
    <dgm:cxn modelId="{34EEC4A6-CB71-3C4A-B027-D3EACFC3B7E6}" type="presParOf" srcId="{7C36B6A0-E97E-D44D-81B7-A7D5BBB82803}" destId="{D8D1908D-737F-DA4C-A1B6-E5CF54E3B40C}" srcOrd="2" destOrd="0" presId="urn:microsoft.com/office/officeart/2005/8/layout/orgChart1"/>
    <dgm:cxn modelId="{EEB52E28-02A4-4742-8787-DBAD0B761F01}" type="presParOf" srcId="{E9E551C8-67AD-BD49-8105-3EC6BCAFB418}" destId="{568A960C-ED31-8249-945C-CE587423A17E}" srcOrd="8" destOrd="0" presId="urn:microsoft.com/office/officeart/2005/8/layout/orgChart1"/>
    <dgm:cxn modelId="{2CD2D63F-E4CD-E74D-9BF0-1805B2279F69}" type="presParOf" srcId="{E9E551C8-67AD-BD49-8105-3EC6BCAFB418}" destId="{5C94DFD0-ED71-B545-9003-B4CB4810F207}" srcOrd="9" destOrd="0" presId="urn:microsoft.com/office/officeart/2005/8/layout/orgChart1"/>
    <dgm:cxn modelId="{F19B8980-8215-AC45-B0CC-B70A2F6C54A4}" type="presParOf" srcId="{5C94DFD0-ED71-B545-9003-B4CB4810F207}" destId="{9FB4ACC7-BFC5-B048-A63B-4F84BBBD2280}" srcOrd="0" destOrd="0" presId="urn:microsoft.com/office/officeart/2005/8/layout/orgChart1"/>
    <dgm:cxn modelId="{DD92A45D-982B-F642-8DBF-3DF56BB3F296}" type="presParOf" srcId="{9FB4ACC7-BFC5-B048-A63B-4F84BBBD2280}" destId="{B72AEC3D-2C06-374B-AE6F-706739B1FFEB}" srcOrd="0" destOrd="0" presId="urn:microsoft.com/office/officeart/2005/8/layout/orgChart1"/>
    <dgm:cxn modelId="{E1CB4BB6-18E7-624E-8045-674E75C81366}" type="presParOf" srcId="{9FB4ACC7-BFC5-B048-A63B-4F84BBBD2280}" destId="{A6F5B899-1841-8B4F-8A6E-A82CCF0C2E8D}" srcOrd="1" destOrd="0" presId="urn:microsoft.com/office/officeart/2005/8/layout/orgChart1"/>
    <dgm:cxn modelId="{6CBB78CE-E66C-5048-85C7-70F95D5BB236}" type="presParOf" srcId="{5C94DFD0-ED71-B545-9003-B4CB4810F207}" destId="{CEB308C0-099D-BB45-8424-AE8CCEB43E93}" srcOrd="1" destOrd="0" presId="urn:microsoft.com/office/officeart/2005/8/layout/orgChart1"/>
    <dgm:cxn modelId="{ECA5191E-E1F1-2141-9597-8FA85B576EA5}" type="presParOf" srcId="{5C94DFD0-ED71-B545-9003-B4CB4810F207}" destId="{026B9CEF-90EB-3D4A-80E6-5BCB4FD537B5}" srcOrd="2" destOrd="0" presId="urn:microsoft.com/office/officeart/2005/8/layout/orgChart1"/>
    <dgm:cxn modelId="{4BD28E9C-2F8D-AC44-9F78-7DEF859EC665}" type="presParOf" srcId="{7A8FBCC4-2340-DC43-9573-EA65C77E6E6A}" destId="{A72DE82D-7BC8-C947-8585-756F7C7DA42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A960C-ED31-8249-945C-CE587423A17E}">
      <dsp:nvSpPr>
        <dsp:cNvPr id="0" name=""/>
        <dsp:cNvSpPr/>
      </dsp:nvSpPr>
      <dsp:spPr>
        <a:xfrm>
          <a:off x="4064000" y="2563221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3367533" y="146112"/>
              </a:lnTo>
              <a:lnTo>
                <a:pt x="3367533" y="29222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BD0A43-C438-8540-BA7D-919523FBADED}">
      <dsp:nvSpPr>
        <dsp:cNvPr id="0" name=""/>
        <dsp:cNvSpPr/>
      </dsp:nvSpPr>
      <dsp:spPr>
        <a:xfrm>
          <a:off x="4064000" y="2563221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1683766" y="146112"/>
              </a:lnTo>
              <a:lnTo>
                <a:pt x="1683766" y="29222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A95BD9-9298-2B46-B854-9553EE11AF97}">
      <dsp:nvSpPr>
        <dsp:cNvPr id="0" name=""/>
        <dsp:cNvSpPr/>
      </dsp:nvSpPr>
      <dsp:spPr>
        <a:xfrm>
          <a:off x="4018280" y="2563221"/>
          <a:ext cx="91440" cy="2922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22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C577A4-973B-6644-9FB7-0F014835A0EF}">
      <dsp:nvSpPr>
        <dsp:cNvPr id="0" name=""/>
        <dsp:cNvSpPr/>
      </dsp:nvSpPr>
      <dsp:spPr>
        <a:xfrm>
          <a:off x="2380233" y="2563221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1683766" y="0"/>
              </a:moveTo>
              <a:lnTo>
                <a:pt x="1683766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53A73-8BDC-0840-840B-D1D0D6D6D6F0}">
      <dsp:nvSpPr>
        <dsp:cNvPr id="0" name=""/>
        <dsp:cNvSpPr/>
      </dsp:nvSpPr>
      <dsp:spPr>
        <a:xfrm>
          <a:off x="696466" y="2563221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3367533" y="0"/>
              </a:moveTo>
              <a:lnTo>
                <a:pt x="3367533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04E6B1-D046-FE46-8617-2327D1B7EBFF}">
      <dsp:nvSpPr>
        <dsp:cNvPr id="0" name=""/>
        <dsp:cNvSpPr/>
      </dsp:nvSpPr>
      <dsp:spPr>
        <a:xfrm>
          <a:off x="3368228" y="1867450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/>
            <a:t>容器</a:t>
          </a:r>
        </a:p>
      </dsp:txBody>
      <dsp:txXfrm>
        <a:off x="3368228" y="1867450"/>
        <a:ext cx="1391542" cy="695771"/>
      </dsp:txXfrm>
    </dsp:sp>
    <dsp:sp modelId="{BDEEFA10-8AEC-064F-B79C-DE044C5232CD}">
      <dsp:nvSpPr>
        <dsp:cNvPr id="0" name=""/>
        <dsp:cNvSpPr/>
      </dsp:nvSpPr>
      <dsp:spPr>
        <a:xfrm>
          <a:off x="694" y="2855445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/>
            <a:t>子项</a:t>
          </a:r>
        </a:p>
      </dsp:txBody>
      <dsp:txXfrm>
        <a:off x="694" y="2855445"/>
        <a:ext cx="1391542" cy="695771"/>
      </dsp:txXfrm>
    </dsp:sp>
    <dsp:sp modelId="{4BE14C3B-968F-914B-8541-347ECA41D053}">
      <dsp:nvSpPr>
        <dsp:cNvPr id="0" name=""/>
        <dsp:cNvSpPr/>
      </dsp:nvSpPr>
      <dsp:spPr>
        <a:xfrm>
          <a:off x="1684461" y="2855445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/>
            <a:t>子项</a:t>
          </a:r>
        </a:p>
      </dsp:txBody>
      <dsp:txXfrm>
        <a:off x="1684461" y="2855445"/>
        <a:ext cx="1391542" cy="695771"/>
      </dsp:txXfrm>
    </dsp:sp>
    <dsp:sp modelId="{A21CCBC8-A77B-6042-82D6-5803E2F4FC1D}">
      <dsp:nvSpPr>
        <dsp:cNvPr id="0" name=""/>
        <dsp:cNvSpPr/>
      </dsp:nvSpPr>
      <dsp:spPr>
        <a:xfrm>
          <a:off x="3368228" y="2855445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/>
            <a:t>子项</a:t>
          </a:r>
        </a:p>
      </dsp:txBody>
      <dsp:txXfrm>
        <a:off x="3368228" y="2855445"/>
        <a:ext cx="1391542" cy="695771"/>
      </dsp:txXfrm>
    </dsp:sp>
    <dsp:sp modelId="{E8A948CA-0671-8A4E-8362-4C3C998C5DBC}">
      <dsp:nvSpPr>
        <dsp:cNvPr id="0" name=""/>
        <dsp:cNvSpPr/>
      </dsp:nvSpPr>
      <dsp:spPr>
        <a:xfrm>
          <a:off x="5051995" y="2855445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/>
            <a:t>子项</a:t>
          </a:r>
        </a:p>
      </dsp:txBody>
      <dsp:txXfrm>
        <a:off x="5051995" y="2855445"/>
        <a:ext cx="1391542" cy="695771"/>
      </dsp:txXfrm>
    </dsp:sp>
    <dsp:sp modelId="{B72AEC3D-2C06-374B-AE6F-706739B1FFEB}">
      <dsp:nvSpPr>
        <dsp:cNvPr id="0" name=""/>
        <dsp:cNvSpPr/>
      </dsp:nvSpPr>
      <dsp:spPr>
        <a:xfrm>
          <a:off x="6735762" y="2855445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/>
            <a:t>子项</a:t>
          </a:r>
        </a:p>
      </dsp:txBody>
      <dsp:txXfrm>
        <a:off x="6735762" y="2855445"/>
        <a:ext cx="1391542" cy="6957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A960C-ED31-8249-945C-CE587423A17E}">
      <dsp:nvSpPr>
        <dsp:cNvPr id="0" name=""/>
        <dsp:cNvSpPr/>
      </dsp:nvSpPr>
      <dsp:spPr>
        <a:xfrm>
          <a:off x="4064000" y="1546025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3367533" y="146112"/>
              </a:lnTo>
              <a:lnTo>
                <a:pt x="3367533" y="29222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BD0A43-C438-8540-BA7D-919523FBADED}">
      <dsp:nvSpPr>
        <dsp:cNvPr id="0" name=""/>
        <dsp:cNvSpPr/>
      </dsp:nvSpPr>
      <dsp:spPr>
        <a:xfrm>
          <a:off x="4064000" y="1546025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1683766" y="146112"/>
              </a:lnTo>
              <a:lnTo>
                <a:pt x="1683766" y="29222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A95BD9-9298-2B46-B854-9553EE11AF97}">
      <dsp:nvSpPr>
        <dsp:cNvPr id="0" name=""/>
        <dsp:cNvSpPr/>
      </dsp:nvSpPr>
      <dsp:spPr>
        <a:xfrm>
          <a:off x="4018280" y="1546025"/>
          <a:ext cx="91440" cy="2922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22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C577A4-973B-6644-9FB7-0F014835A0EF}">
      <dsp:nvSpPr>
        <dsp:cNvPr id="0" name=""/>
        <dsp:cNvSpPr/>
      </dsp:nvSpPr>
      <dsp:spPr>
        <a:xfrm>
          <a:off x="2380233" y="1546025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1683766" y="0"/>
              </a:moveTo>
              <a:lnTo>
                <a:pt x="1683766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53A73-8BDC-0840-840B-D1D0D6D6D6F0}">
      <dsp:nvSpPr>
        <dsp:cNvPr id="0" name=""/>
        <dsp:cNvSpPr/>
      </dsp:nvSpPr>
      <dsp:spPr>
        <a:xfrm>
          <a:off x="696466" y="1546025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3367533" y="0"/>
              </a:moveTo>
              <a:lnTo>
                <a:pt x="3367533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04E6B1-D046-FE46-8617-2327D1B7EBFF}">
      <dsp:nvSpPr>
        <dsp:cNvPr id="0" name=""/>
        <dsp:cNvSpPr/>
      </dsp:nvSpPr>
      <dsp:spPr>
        <a:xfrm>
          <a:off x="3368228" y="850254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/>
            <a:t>栅格容器</a:t>
          </a:r>
        </a:p>
      </dsp:txBody>
      <dsp:txXfrm>
        <a:off x="3368228" y="850254"/>
        <a:ext cx="1391542" cy="695771"/>
      </dsp:txXfrm>
    </dsp:sp>
    <dsp:sp modelId="{BDEEFA10-8AEC-064F-B79C-DE044C5232CD}">
      <dsp:nvSpPr>
        <dsp:cNvPr id="0" name=""/>
        <dsp:cNvSpPr/>
      </dsp:nvSpPr>
      <dsp:spPr>
        <a:xfrm>
          <a:off x="694" y="1838249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/>
            <a:t>栅格项目</a:t>
          </a:r>
        </a:p>
      </dsp:txBody>
      <dsp:txXfrm>
        <a:off x="694" y="1838249"/>
        <a:ext cx="1391542" cy="695771"/>
      </dsp:txXfrm>
    </dsp:sp>
    <dsp:sp modelId="{4BE14C3B-968F-914B-8541-347ECA41D053}">
      <dsp:nvSpPr>
        <dsp:cNvPr id="0" name=""/>
        <dsp:cNvSpPr/>
      </dsp:nvSpPr>
      <dsp:spPr>
        <a:xfrm>
          <a:off x="1684461" y="1838249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/>
            <a:t>栅格项目</a:t>
          </a:r>
        </a:p>
      </dsp:txBody>
      <dsp:txXfrm>
        <a:off x="1684461" y="1838249"/>
        <a:ext cx="1391542" cy="695771"/>
      </dsp:txXfrm>
    </dsp:sp>
    <dsp:sp modelId="{A21CCBC8-A77B-6042-82D6-5803E2F4FC1D}">
      <dsp:nvSpPr>
        <dsp:cNvPr id="0" name=""/>
        <dsp:cNvSpPr/>
      </dsp:nvSpPr>
      <dsp:spPr>
        <a:xfrm>
          <a:off x="3368228" y="1838249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/>
            <a:t>栅格项目</a:t>
          </a:r>
        </a:p>
      </dsp:txBody>
      <dsp:txXfrm>
        <a:off x="3368228" y="1838249"/>
        <a:ext cx="1391542" cy="695771"/>
      </dsp:txXfrm>
    </dsp:sp>
    <dsp:sp modelId="{E8A948CA-0671-8A4E-8362-4C3C998C5DBC}">
      <dsp:nvSpPr>
        <dsp:cNvPr id="0" name=""/>
        <dsp:cNvSpPr/>
      </dsp:nvSpPr>
      <dsp:spPr>
        <a:xfrm>
          <a:off x="5051995" y="1838249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/>
            <a:t>栅格项目</a:t>
          </a:r>
        </a:p>
      </dsp:txBody>
      <dsp:txXfrm>
        <a:off x="5051995" y="1838249"/>
        <a:ext cx="1391542" cy="695771"/>
      </dsp:txXfrm>
    </dsp:sp>
    <dsp:sp modelId="{B72AEC3D-2C06-374B-AE6F-706739B1FFEB}">
      <dsp:nvSpPr>
        <dsp:cNvPr id="0" name=""/>
        <dsp:cNvSpPr/>
      </dsp:nvSpPr>
      <dsp:spPr>
        <a:xfrm>
          <a:off x="6735762" y="1838249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/>
            <a:t>栅格项目</a:t>
          </a:r>
        </a:p>
      </dsp:txBody>
      <dsp:txXfrm>
        <a:off x="6735762" y="1838249"/>
        <a:ext cx="1391542" cy="695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56CE2-F1A8-264D-87FF-64A1347B7A98}" type="datetimeFigureOut">
              <a:rPr kumimoji="1" lang="zh-CN" altLang="en-US" smtClean="0"/>
              <a:t>17/9/29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A8FB1-0786-3949-8BE7-5A2ED635B7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0073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30464" y="800789"/>
            <a:ext cx="8676222" cy="3200400"/>
          </a:xfrm>
        </p:spPr>
        <p:txBody>
          <a:bodyPr>
            <a:normAutofit/>
          </a:bodyPr>
          <a:lstStyle/>
          <a:p>
            <a:r>
              <a:rPr lang="en-US" altLang="zh-CN" sz="9600" dirty="0">
                <a:effectLst/>
              </a:rPr>
              <a:t>Flex &amp; Grid</a:t>
            </a:r>
            <a:endParaRPr kumimoji="1"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721113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子项在主轴方向换行方式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flex-wrap:</a:t>
            </a:r>
          </a:p>
          <a:p>
            <a:r>
              <a:rPr lang="en-US" altLang="zh-CN" sz="2800" dirty="0" err="1"/>
              <a:t>nowrap</a:t>
            </a:r>
            <a:r>
              <a:rPr lang="zh-CN" altLang="en-US" sz="2800" dirty="0"/>
              <a:t>（默认）：不换行。</a:t>
            </a:r>
            <a:endParaRPr lang="en-US" altLang="zh-CN" sz="2800" dirty="0"/>
          </a:p>
          <a:p>
            <a:r>
              <a:rPr lang="en-US" altLang="zh-CN" sz="2800" dirty="0"/>
              <a:t>wrap</a:t>
            </a:r>
            <a:r>
              <a:rPr lang="zh-CN" altLang="en-US" sz="2800" dirty="0"/>
              <a:t>：换行，第一行在上方。</a:t>
            </a:r>
            <a:endParaRPr lang="en-US" altLang="zh-CN" sz="2800" dirty="0"/>
          </a:p>
          <a:p>
            <a:r>
              <a:rPr lang="en-US" altLang="zh-CN" sz="2800" dirty="0"/>
              <a:t>wrap-reverse</a:t>
            </a:r>
            <a:r>
              <a:rPr lang="zh-CN" altLang="en-US" sz="2800" dirty="0"/>
              <a:t>：换行，第一行在下方。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724069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子项在主轴排列方向和换行简写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flex-flow:</a:t>
            </a:r>
          </a:p>
          <a:p>
            <a:r>
              <a:rPr lang="en-US" altLang="zh-CN" sz="2800" dirty="0"/>
              <a:t>row </a:t>
            </a:r>
            <a:r>
              <a:rPr lang="en-US" altLang="zh-CN" sz="2800" dirty="0" err="1"/>
              <a:t>nowrap</a:t>
            </a:r>
            <a:r>
              <a:rPr lang="en-US" altLang="zh-CN" sz="2800" dirty="0"/>
              <a:t> </a:t>
            </a:r>
            <a:r>
              <a:rPr lang="zh-CN" altLang="en-US" sz="2800" dirty="0"/>
              <a:t>（默认）：主轴水平起点在做左，不换行。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283648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子项在主轴上的对齐方式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justify-content:</a:t>
            </a:r>
          </a:p>
          <a:p>
            <a:r>
              <a:rPr lang="en-US" altLang="zh-CN" sz="2800" dirty="0"/>
              <a:t>flex-start</a:t>
            </a:r>
            <a:r>
              <a:rPr lang="zh-CN" altLang="en-US" sz="2800" dirty="0"/>
              <a:t>（默认值）：左对齐。</a:t>
            </a:r>
          </a:p>
          <a:p>
            <a:r>
              <a:rPr lang="en-US" altLang="zh-CN" sz="2800" dirty="0"/>
              <a:t>flex-end</a:t>
            </a:r>
            <a:r>
              <a:rPr lang="zh-CN" altLang="en-US" sz="2800" dirty="0"/>
              <a:t>：右对齐。</a:t>
            </a:r>
          </a:p>
          <a:p>
            <a:r>
              <a:rPr lang="en-US" altLang="zh-CN" sz="2800" dirty="0"/>
              <a:t>center</a:t>
            </a:r>
            <a:r>
              <a:rPr lang="zh-CN" altLang="en-US" sz="2800" dirty="0"/>
              <a:t>： 居中。</a:t>
            </a:r>
          </a:p>
          <a:p>
            <a:r>
              <a:rPr lang="en-US" altLang="zh-CN" sz="2800" dirty="0"/>
              <a:t>space-between</a:t>
            </a:r>
            <a:r>
              <a:rPr lang="zh-CN" altLang="en-US" sz="2800" dirty="0"/>
              <a:t>：两端对齐，项目之间的间隔都相等。</a:t>
            </a:r>
          </a:p>
          <a:p>
            <a:r>
              <a:rPr lang="en-US" altLang="zh-CN" sz="2800" dirty="0"/>
              <a:t>space-around</a:t>
            </a:r>
            <a:r>
              <a:rPr lang="zh-CN" altLang="en-US" sz="2800" dirty="0"/>
              <a:t>：每个项目两侧的间隔相等。所以，项目之间的间隔比项目与边框的间隔大一倍。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392400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子项在交叉轴上如何对齐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align-items:</a:t>
            </a:r>
          </a:p>
          <a:p>
            <a:r>
              <a:rPr lang="en-US" altLang="zh-CN" sz="2800" dirty="0"/>
              <a:t>flex-start</a:t>
            </a:r>
            <a:r>
              <a:rPr lang="zh-CN" altLang="en-US" sz="2800" dirty="0"/>
              <a:t>：交叉轴的起点对齐。</a:t>
            </a:r>
          </a:p>
          <a:p>
            <a:r>
              <a:rPr lang="en-US" altLang="zh-CN" sz="2800" dirty="0"/>
              <a:t>flex-end</a:t>
            </a:r>
            <a:r>
              <a:rPr lang="zh-CN" altLang="en-US" sz="2800" dirty="0"/>
              <a:t>：交叉轴的终点对齐。</a:t>
            </a:r>
          </a:p>
          <a:p>
            <a:r>
              <a:rPr lang="en-US" altLang="zh-CN" sz="2800" dirty="0"/>
              <a:t>center</a:t>
            </a:r>
            <a:r>
              <a:rPr lang="zh-CN" altLang="en-US" sz="2800" dirty="0"/>
              <a:t>：交叉轴的中点对齐。</a:t>
            </a:r>
          </a:p>
          <a:p>
            <a:r>
              <a:rPr lang="en-US" altLang="zh-CN" sz="2800" dirty="0"/>
              <a:t>baseline: </a:t>
            </a:r>
            <a:r>
              <a:rPr lang="zh-CN" altLang="en-US" sz="2800" dirty="0"/>
              <a:t>项目的第一行文字的基线对齐。</a:t>
            </a:r>
          </a:p>
          <a:p>
            <a:r>
              <a:rPr lang="en-US" altLang="zh-CN" sz="2800" dirty="0"/>
              <a:t>stretch</a:t>
            </a:r>
            <a:r>
              <a:rPr lang="zh-CN" altLang="en-US" sz="2800" dirty="0"/>
              <a:t>（默认值）：如果项目未设置高度或设为</a:t>
            </a:r>
            <a:r>
              <a:rPr lang="en-US" altLang="zh-CN" sz="2800" dirty="0"/>
              <a:t>auto</a:t>
            </a:r>
            <a:r>
              <a:rPr lang="zh-CN" altLang="en-US" sz="2800" dirty="0"/>
              <a:t>，将占满整个容器的高度。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840270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多根轴线的对齐方式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align-content:</a:t>
            </a:r>
          </a:p>
          <a:p>
            <a:r>
              <a:rPr lang="en-US" altLang="zh-CN" sz="2800" dirty="0"/>
              <a:t>flex-start</a:t>
            </a:r>
            <a:r>
              <a:rPr lang="zh-CN" altLang="en-US" sz="2800" dirty="0"/>
              <a:t>：与交叉轴的起点对齐。</a:t>
            </a:r>
          </a:p>
          <a:p>
            <a:r>
              <a:rPr lang="en-US" altLang="zh-CN" sz="2800" dirty="0"/>
              <a:t>flex-end</a:t>
            </a:r>
            <a:r>
              <a:rPr lang="zh-CN" altLang="en-US" sz="2800" dirty="0"/>
              <a:t>：与交叉轴的终点对齐。</a:t>
            </a:r>
          </a:p>
          <a:p>
            <a:r>
              <a:rPr lang="en-US" altLang="zh-CN" sz="2800" dirty="0"/>
              <a:t>center</a:t>
            </a:r>
            <a:r>
              <a:rPr lang="zh-CN" altLang="en-US" sz="2800" dirty="0"/>
              <a:t>：与交叉轴的中点对齐。</a:t>
            </a:r>
          </a:p>
          <a:p>
            <a:r>
              <a:rPr lang="en-US" altLang="zh-CN" sz="2800" dirty="0"/>
              <a:t>space-between</a:t>
            </a:r>
            <a:r>
              <a:rPr lang="zh-CN" altLang="en-US" sz="2800" dirty="0"/>
              <a:t>：与交叉轴两端对齐，轴线之间的间隔平均分布。</a:t>
            </a:r>
          </a:p>
          <a:p>
            <a:r>
              <a:rPr lang="en-US" altLang="zh-CN" sz="2800" dirty="0"/>
              <a:t>space-around</a:t>
            </a:r>
            <a:r>
              <a:rPr lang="zh-CN" altLang="en-US" sz="2800" dirty="0"/>
              <a:t>：每根轴线两侧的间隔都相等。所以，轴线之间的间隔比轴线与边框的间隔大一倍。</a:t>
            </a:r>
          </a:p>
          <a:p>
            <a:r>
              <a:rPr lang="en-US" altLang="zh-CN" sz="2800" dirty="0"/>
              <a:t>stretch</a:t>
            </a:r>
            <a:r>
              <a:rPr lang="zh-CN" altLang="en-US" sz="2800" dirty="0"/>
              <a:t>（默认值）：轴线占满整个交叉轴。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9599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C3F6F2-B4D0-4A5C-9A8B-A53E071F4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6378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子项属性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C276D97-CCCB-476C-81CE-B4294E655EFC}"/>
              </a:ext>
            </a:extLst>
          </p:cNvPr>
          <p:cNvSpPr txBox="1"/>
          <p:nvPr/>
        </p:nvSpPr>
        <p:spPr>
          <a:xfrm>
            <a:off x="382725" y="2457375"/>
            <a:ext cx="114233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当容器设置 </a:t>
            </a:r>
            <a:r>
              <a:rPr lang="en-US" altLang="zh-CN" sz="2800" dirty="0"/>
              <a:t>display </a:t>
            </a:r>
            <a:r>
              <a:rPr lang="zh-CN" altLang="en-US" sz="2800" dirty="0"/>
              <a:t>属性设置为 </a:t>
            </a:r>
            <a:r>
              <a:rPr lang="en-US" altLang="zh-CN" sz="2800" dirty="0"/>
              <a:t>flex </a:t>
            </a:r>
            <a:r>
              <a:rPr lang="zh-CN" altLang="en-US" sz="2800" dirty="0"/>
              <a:t>或</a:t>
            </a:r>
            <a:r>
              <a:rPr lang="en-US" altLang="zh-CN" sz="2800" dirty="0"/>
              <a:t> inline-flex </a:t>
            </a:r>
            <a:r>
              <a:rPr lang="zh-CN" altLang="en-US" sz="2800" dirty="0"/>
              <a:t>时</a:t>
            </a:r>
            <a:endParaRPr lang="en-US" altLang="zh-CN" sz="2800" dirty="0"/>
          </a:p>
          <a:p>
            <a:pPr algn="ctr"/>
            <a:r>
              <a:rPr lang="zh-CN" altLang="en-US" sz="2800" dirty="0"/>
              <a:t>其子项具备以下属性：</a:t>
            </a:r>
            <a:endParaRPr lang="en-US" altLang="zh-CN" sz="2800" dirty="0"/>
          </a:p>
          <a:p>
            <a:r>
              <a:rPr lang="en-US" altLang="zh-CN" sz="2800" dirty="0"/>
              <a:t>                          order             flex-grow           flex-shrink</a:t>
            </a:r>
          </a:p>
          <a:p>
            <a:endParaRPr lang="en-US" altLang="zh-CN" sz="2800" dirty="0"/>
          </a:p>
          <a:p>
            <a:r>
              <a:rPr lang="en-US" altLang="zh-CN" sz="2800" dirty="0"/>
              <a:t>                        flex-basis              flex               align-self</a:t>
            </a:r>
          </a:p>
        </p:txBody>
      </p:sp>
    </p:spTree>
    <p:extLst>
      <p:ext uri="{BB962C8B-B14F-4D97-AF65-F5344CB8AC3E}">
        <p14:creationId xmlns:p14="http://schemas.microsoft.com/office/powerpoint/2010/main" val="2418554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effectLst/>
              </a:rPr>
              <a:t>子项的排列顺序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order:</a:t>
            </a:r>
          </a:p>
          <a:p>
            <a:r>
              <a:rPr lang="zh-CN" altLang="en-US" sz="2800" dirty="0"/>
              <a:t>数值越小，排列越靠前，默认为</a:t>
            </a:r>
            <a:r>
              <a:rPr lang="en-US" altLang="zh-CN" sz="2800" dirty="0"/>
              <a:t>0</a:t>
            </a:r>
            <a:r>
              <a:rPr lang="zh-CN" altLang="en-US" sz="2800" dirty="0"/>
              <a:t>，可以为负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977773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effectLst/>
              </a:rPr>
              <a:t>子项的放大比例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flex-grow:</a:t>
            </a:r>
          </a:p>
          <a:p>
            <a:r>
              <a:rPr lang="zh-CN" altLang="en-US" sz="2800" dirty="0"/>
              <a:t>默认为</a:t>
            </a:r>
            <a:r>
              <a:rPr lang="en-US" altLang="zh-CN" sz="2800" dirty="0"/>
              <a:t>0</a:t>
            </a:r>
            <a:r>
              <a:rPr lang="zh-CN" altLang="en-US" sz="2800" dirty="0"/>
              <a:t>，即如果存在剩余空间，也不放大。</a:t>
            </a:r>
            <a:endParaRPr lang="en-US" altLang="zh-CN" sz="2800" dirty="0"/>
          </a:p>
          <a:p>
            <a:r>
              <a:rPr lang="zh-CN" altLang="en-US" sz="2800" dirty="0"/>
              <a:t>若子项</a:t>
            </a:r>
            <a:r>
              <a:rPr lang="en-US" altLang="zh-CN" sz="2800" dirty="0"/>
              <a:t>flex-grow</a:t>
            </a:r>
            <a:r>
              <a:rPr lang="zh-CN" altLang="en-US" sz="2800" dirty="0"/>
              <a:t>值都相同且不为</a:t>
            </a:r>
            <a:r>
              <a:rPr lang="en-US" altLang="zh-CN" sz="2800" dirty="0"/>
              <a:t>0</a:t>
            </a:r>
            <a:r>
              <a:rPr lang="zh-CN" altLang="en-US" sz="2800" dirty="0"/>
              <a:t>则均分剩余空间</a:t>
            </a:r>
            <a:endParaRPr lang="en-US" altLang="zh-CN" sz="2800" dirty="0"/>
          </a:p>
          <a:p>
            <a:r>
              <a:rPr lang="zh-CN" altLang="en-US" sz="2800" dirty="0"/>
              <a:t>否则按数值比例分配剩余空间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12132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effectLst/>
              </a:rPr>
              <a:t>子项的缩小比例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flex-shrink:</a:t>
            </a:r>
          </a:p>
          <a:p>
            <a:r>
              <a:rPr lang="zh-CN" altLang="en-US" sz="2800" dirty="0"/>
              <a:t>默认为</a:t>
            </a:r>
            <a:r>
              <a:rPr lang="en-US" altLang="zh-CN" sz="2800" dirty="0"/>
              <a:t>1</a:t>
            </a:r>
            <a:r>
              <a:rPr lang="zh-CN" altLang="en-US" sz="2800" dirty="0"/>
              <a:t>，即如果空间不足，该项目将缩小。</a:t>
            </a:r>
            <a:endParaRPr lang="en-US" altLang="zh-CN" sz="2800" dirty="0"/>
          </a:p>
          <a:p>
            <a:r>
              <a:rPr lang="zh-CN" altLang="en-US" sz="2800" dirty="0"/>
              <a:t>如果所有子项的</a:t>
            </a:r>
            <a:r>
              <a:rPr lang="en-US" altLang="zh-CN" sz="2800" dirty="0"/>
              <a:t>flex-shrink</a:t>
            </a:r>
            <a:r>
              <a:rPr lang="zh-CN" altLang="en-US" sz="2800" dirty="0"/>
              <a:t>属性都为</a:t>
            </a:r>
            <a:r>
              <a:rPr lang="en-US" altLang="zh-CN" sz="2800" dirty="0"/>
              <a:t>1</a:t>
            </a:r>
            <a:r>
              <a:rPr lang="zh-CN" altLang="en-US" sz="2800" dirty="0"/>
              <a:t>，当空间不足时，都将等比例缩小。</a:t>
            </a:r>
            <a:endParaRPr lang="en-US" altLang="zh-CN" sz="2800" dirty="0"/>
          </a:p>
          <a:p>
            <a:r>
              <a:rPr lang="zh-CN" altLang="en-US" sz="2800" dirty="0"/>
              <a:t>如果一个子项的</a:t>
            </a:r>
            <a:r>
              <a:rPr lang="en-US" altLang="zh-CN" sz="2800" dirty="0"/>
              <a:t>flex-shrink</a:t>
            </a:r>
            <a:r>
              <a:rPr lang="zh-CN" altLang="en-US" sz="2800" dirty="0"/>
              <a:t>属性为</a:t>
            </a:r>
            <a:r>
              <a:rPr lang="en-US" altLang="zh-CN" sz="2800" dirty="0"/>
              <a:t>0</a:t>
            </a:r>
            <a:r>
              <a:rPr lang="zh-CN" altLang="en-US" sz="2800" dirty="0"/>
              <a:t>，其他项目都为</a:t>
            </a:r>
            <a:r>
              <a:rPr lang="en-US" altLang="zh-CN" sz="2800" dirty="0"/>
              <a:t>1</a:t>
            </a:r>
            <a:r>
              <a:rPr lang="zh-CN" altLang="en-US" sz="2800" dirty="0"/>
              <a:t>，则空间不足时，前者不缩小。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150189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effectLst/>
              </a:rPr>
              <a:t>分配多余空间之前子项占据的主轴空间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flex-basis:</a:t>
            </a:r>
          </a:p>
          <a:p>
            <a:r>
              <a:rPr lang="zh-CN" altLang="en-US" sz="2800" dirty="0"/>
              <a:t>默认值为</a:t>
            </a:r>
            <a:r>
              <a:rPr lang="en-US" altLang="zh-CN" sz="2800" dirty="0"/>
              <a:t>auto</a:t>
            </a:r>
            <a:r>
              <a:rPr lang="zh-CN" altLang="en-US" sz="2800" dirty="0"/>
              <a:t>，即项目的本来大小。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85521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F44213F-0934-433F-A9BF-E7BA286E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13551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/>
              <a:t>为什么用</a:t>
            </a:r>
            <a:r>
              <a:rPr lang="en-US" altLang="zh-CN" sz="6600" dirty="0">
                <a:effectLst/>
              </a:rPr>
              <a:t>Flexbox</a:t>
            </a:r>
            <a:r>
              <a:rPr lang="zh-CN" altLang="en-US" sz="6600" dirty="0">
                <a:effectLst/>
              </a:rPr>
              <a:t>布局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99609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effectLst/>
              </a:rPr>
              <a:t>子项缩小，放大，分配剩余空间简写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flex:</a:t>
            </a:r>
          </a:p>
          <a:p>
            <a:r>
              <a:rPr lang="en-US" altLang="zh-CN" sz="2800" dirty="0"/>
              <a:t>flex-grow, flex-shrink </a:t>
            </a:r>
            <a:r>
              <a:rPr lang="zh-CN" altLang="en-US" sz="2800" dirty="0"/>
              <a:t>和 </a:t>
            </a:r>
            <a:r>
              <a:rPr lang="en-US" altLang="zh-CN" sz="2800" dirty="0"/>
              <a:t>flex-basis</a:t>
            </a:r>
            <a:r>
              <a:rPr lang="zh-CN" altLang="en-US" sz="2800" dirty="0"/>
              <a:t>的简写，默认值为</a:t>
            </a:r>
            <a:r>
              <a:rPr lang="en-US" altLang="zh-CN" sz="2800" dirty="0"/>
              <a:t>0 1 auto</a:t>
            </a:r>
            <a:r>
              <a:rPr lang="zh-CN" altLang="en-US" sz="2800" dirty="0"/>
              <a:t>。后两个属性可选。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113474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effectLst/>
              </a:rPr>
              <a:t>允许子项有单独的对齐方式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align-self:</a:t>
            </a:r>
          </a:p>
          <a:p>
            <a:r>
              <a:rPr lang="zh-CN" altLang="en-US" sz="2800" dirty="0"/>
              <a:t>可覆盖</a:t>
            </a:r>
            <a:r>
              <a:rPr lang="en-US" altLang="zh-CN" sz="2800" dirty="0"/>
              <a:t>align-items</a:t>
            </a:r>
            <a:r>
              <a:rPr lang="zh-CN" altLang="en-US" sz="2800" dirty="0"/>
              <a:t>属性。默认值为</a:t>
            </a:r>
            <a:r>
              <a:rPr lang="en-US" altLang="zh-CN" sz="2800" dirty="0"/>
              <a:t>auto</a:t>
            </a:r>
            <a:r>
              <a:rPr lang="zh-CN" altLang="en-US" sz="2800" dirty="0"/>
              <a:t>，表示继承父元素的</a:t>
            </a:r>
            <a:r>
              <a:rPr lang="en-US" altLang="zh-CN" sz="2800" dirty="0"/>
              <a:t>align-items</a:t>
            </a:r>
            <a:r>
              <a:rPr lang="zh-CN" altLang="en-US" sz="2800" dirty="0"/>
              <a:t>属性，如果没有父元素，则等同于</a:t>
            </a:r>
            <a:r>
              <a:rPr lang="en-US" altLang="zh-CN" sz="2800" dirty="0"/>
              <a:t>stretch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291750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F44213F-0934-433F-A9BF-E7BA286E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82624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dirty="0">
                <a:effectLst/>
              </a:rPr>
              <a:t>GRID</a:t>
            </a:r>
            <a:r>
              <a:rPr lang="zh-CN" altLang="en-US" sz="6600" dirty="0">
                <a:effectLst/>
              </a:rPr>
              <a:t>布局</a:t>
            </a:r>
            <a:endParaRPr lang="zh-CN" altLang="en-US" sz="6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2E3C09E-B16B-4351-93A1-E2A1A36A2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143" y="3560618"/>
            <a:ext cx="9905998" cy="15372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3600" dirty="0"/>
              <a:t>Grid</a:t>
            </a:r>
            <a:r>
              <a:rPr lang="zh-CN" altLang="en-US" sz="3600" dirty="0"/>
              <a:t>可以看作是可以做各种骚操作的表格</a:t>
            </a:r>
            <a:r>
              <a:rPr lang="zh-CN" altLang="en-US" sz="3600" dirty="0" smtClean="0"/>
              <a:t>。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flex</a:t>
            </a:r>
            <a:r>
              <a:rPr lang="zh-CN" altLang="en-US" sz="3600" dirty="0"/>
              <a:t>可以解决一些简单的布局问题，</a:t>
            </a:r>
            <a:r>
              <a:rPr lang="en-US" altLang="zh-CN" sz="3600" dirty="0"/>
              <a:t>grid</a:t>
            </a:r>
            <a:r>
              <a:rPr lang="zh-CN" altLang="en-US" sz="3600" dirty="0"/>
              <a:t>花样更多。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4042057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361" y="777766"/>
            <a:ext cx="10177989" cy="523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1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3B19053-8120-48B4-93E8-124D959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dirty="0"/>
              <a:t>grid</a:t>
            </a:r>
            <a:r>
              <a:rPr lang="zh-CN" altLang="en-US" sz="4800" dirty="0"/>
              <a:t>基础结构</a:t>
            </a: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641674282"/>
              </p:ext>
            </p:extLst>
          </p:nvPr>
        </p:nvGraphicFramePr>
        <p:xfrm>
          <a:off x="2030412" y="2251363"/>
          <a:ext cx="8128000" cy="338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4371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3B19053-8120-48B4-93E8-124D959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dirty="0"/>
              <a:t>grid</a:t>
            </a:r>
            <a:r>
              <a:rPr lang="zh-CN" altLang="en-US" sz="4800" dirty="0"/>
              <a:t>基础概念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0C2414DF-F17E-4E23-A7EE-AECD7619C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258" y="3138055"/>
            <a:ext cx="7944308" cy="309808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8CE4A5DB-C8C7-4884-B51B-38E7676E02DB}"/>
              </a:ext>
            </a:extLst>
          </p:cNvPr>
          <p:cNvSpPr txBox="1"/>
          <p:nvPr/>
        </p:nvSpPr>
        <p:spPr>
          <a:xfrm>
            <a:off x="1439284" y="2172978"/>
            <a:ext cx="9310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栅格容器  栅格线 </a:t>
            </a:r>
            <a:r>
              <a:rPr lang="zh-CN" altLang="en-US" sz="2800" dirty="0" smtClean="0"/>
              <a:t>栅格轨迹 </a:t>
            </a:r>
            <a:r>
              <a:rPr lang="zh-CN" altLang="en-US" sz="2800" dirty="0"/>
              <a:t>栅格格子  栅格区域</a:t>
            </a:r>
          </a:p>
        </p:txBody>
      </p:sp>
    </p:spTree>
    <p:extLst>
      <p:ext uri="{BB962C8B-B14F-4D97-AF65-F5344CB8AC3E}">
        <p14:creationId xmlns:p14="http://schemas.microsoft.com/office/powerpoint/2010/main" val="895197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C3F6F2-B4D0-4A5C-9A8B-A53E071F4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6378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栅格容器属性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C276D97-CCCB-476C-81CE-B4294E655EFC}"/>
              </a:ext>
            </a:extLst>
          </p:cNvPr>
          <p:cNvSpPr txBox="1"/>
          <p:nvPr/>
        </p:nvSpPr>
        <p:spPr>
          <a:xfrm>
            <a:off x="523296" y="2264807"/>
            <a:ext cx="468803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display</a:t>
            </a:r>
          </a:p>
          <a:p>
            <a:r>
              <a:rPr lang="en-US" altLang="zh-CN" sz="2800" dirty="0"/>
              <a:t>grid-template-columns</a:t>
            </a:r>
          </a:p>
          <a:p>
            <a:r>
              <a:rPr lang="en-US" altLang="zh-CN" sz="2800" dirty="0"/>
              <a:t>grid-template-rows</a:t>
            </a:r>
          </a:p>
          <a:p>
            <a:r>
              <a:rPr lang="en-US" altLang="zh-CN" sz="2800" dirty="0"/>
              <a:t>grid-template-areas</a:t>
            </a:r>
          </a:p>
          <a:p>
            <a:r>
              <a:rPr lang="en-US" altLang="zh-CN" sz="2800" dirty="0"/>
              <a:t>grid-column-gap</a:t>
            </a:r>
          </a:p>
          <a:p>
            <a:r>
              <a:rPr lang="en-US" altLang="zh-CN" sz="2800" dirty="0"/>
              <a:t>grid-row-gap</a:t>
            </a:r>
          </a:p>
          <a:p>
            <a:r>
              <a:rPr lang="en-US" altLang="zh-CN" sz="2800" dirty="0"/>
              <a:t>grid-gap</a:t>
            </a:r>
          </a:p>
          <a:p>
            <a:r>
              <a:rPr lang="en-US" altLang="zh-CN" sz="2800" dirty="0"/>
              <a:t>justify-items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0CAA7E5-B161-4735-9B43-E45C968FBE82}"/>
              </a:ext>
            </a:extLst>
          </p:cNvPr>
          <p:cNvSpPr txBox="1"/>
          <p:nvPr/>
        </p:nvSpPr>
        <p:spPr>
          <a:xfrm>
            <a:off x="6977489" y="2264807"/>
            <a:ext cx="46880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align-items</a:t>
            </a:r>
          </a:p>
          <a:p>
            <a:r>
              <a:rPr lang="en-US" altLang="zh-CN" sz="2800" dirty="0"/>
              <a:t>justify-content</a:t>
            </a:r>
          </a:p>
          <a:p>
            <a:r>
              <a:rPr lang="en-US" altLang="zh-CN" sz="2800" dirty="0"/>
              <a:t>align-content</a:t>
            </a:r>
          </a:p>
          <a:p>
            <a:r>
              <a:rPr lang="en-US" altLang="zh-CN" sz="2800" dirty="0"/>
              <a:t>grid-auto-columns</a:t>
            </a:r>
          </a:p>
          <a:p>
            <a:r>
              <a:rPr lang="en-US" altLang="zh-CN" sz="2800" dirty="0"/>
              <a:t>grid-auto-rows</a:t>
            </a:r>
          </a:p>
          <a:p>
            <a:r>
              <a:rPr lang="en-US" altLang="zh-CN" sz="2800" dirty="0"/>
              <a:t>grid-auto-flow</a:t>
            </a:r>
          </a:p>
          <a:p>
            <a:r>
              <a:rPr lang="en-US" altLang="zh-CN" sz="2800" dirty="0"/>
              <a:t>grid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98436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3964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绘制</a:t>
            </a:r>
            <a:r>
              <a:rPr lang="en-US" altLang="zh-CN" sz="4000" dirty="0">
                <a:effectLst/>
              </a:rPr>
              <a:t>grid</a:t>
            </a:r>
            <a:r>
              <a:rPr lang="zh-CN" altLang="en-US" sz="4000" dirty="0">
                <a:effectLst/>
              </a:rPr>
              <a:t>布局</a:t>
            </a:r>
            <a:endParaRPr lang="zh-CN" altLang="en-US" sz="4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display :</a:t>
            </a:r>
          </a:p>
          <a:p>
            <a:r>
              <a:rPr lang="en-US" altLang="zh-CN" sz="2800" dirty="0"/>
              <a:t>grid | inline-grid | </a:t>
            </a:r>
            <a:r>
              <a:rPr lang="en-US" altLang="zh-CN" sz="2800" dirty="0" err="1"/>
              <a:t>subgrid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 err="1"/>
              <a:t>subgrid</a:t>
            </a:r>
            <a:r>
              <a:rPr lang="en-US" altLang="zh-CN" sz="2800" dirty="0"/>
              <a:t> </a:t>
            </a:r>
            <a:r>
              <a:rPr lang="zh-CN" altLang="en-US" sz="2800" dirty="0"/>
              <a:t>栅格容器本身是一个栅格项目的话，可以根据它的父元素而不是它自己，指定行列大小。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58399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定义栅格轨迹大小</a:t>
            </a:r>
            <a:endParaRPr lang="zh-CN" altLang="en-US" sz="4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2FB23517-AA20-4946-BE26-4EF3804F6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86" y="1582070"/>
            <a:ext cx="7533642" cy="12485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BFC5852-73E0-498B-95AF-29E018072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86" y="3157571"/>
            <a:ext cx="6702370" cy="122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57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定义栅格线名称</a:t>
            </a:r>
            <a:endParaRPr lang="zh-CN" altLang="en-US" sz="4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78691B0-66BD-4616-A9DD-8E0ABA45F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54" y="1713204"/>
            <a:ext cx="11357261" cy="266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2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C9EE13F-5B54-47B4-9CDF-1658CD2F7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143" y="467138"/>
            <a:ext cx="9905998" cy="5946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Flexbox</a:t>
            </a:r>
            <a:r>
              <a:rPr lang="zh-CN" altLang="en-US" sz="3600" dirty="0"/>
              <a:t>布局让开发者可以使用一种更加高效的方式处理项目布局，即使他们的大小是未知或者是动态的。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Flex</a:t>
            </a:r>
            <a:r>
              <a:rPr lang="zh-CN" altLang="en-US" sz="3600" dirty="0"/>
              <a:t>布局使容器有能力改变其子项的宽、高或顺序，同时容器可以使子项扩展来填满可用空间，或缩小以防止溢出容器。</a:t>
            </a:r>
          </a:p>
        </p:txBody>
      </p:sp>
    </p:spTree>
    <p:extLst>
      <p:ext uri="{BB962C8B-B14F-4D97-AF65-F5344CB8AC3E}">
        <p14:creationId xmlns:p14="http://schemas.microsoft.com/office/powerpoint/2010/main" val="1824422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定义栅格区域名称</a:t>
            </a:r>
            <a:endParaRPr lang="zh-CN" altLang="en-US" sz="4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82DF5F2A-A4C0-4F51-80D7-23020D23A2BD}"/>
              </a:ext>
            </a:extLst>
          </p:cNvPr>
          <p:cNvSpPr txBox="1"/>
          <p:nvPr/>
        </p:nvSpPr>
        <p:spPr>
          <a:xfrm>
            <a:off x="346364" y="2202873"/>
            <a:ext cx="11596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栅格容器 </a:t>
            </a:r>
            <a:r>
              <a:rPr lang="en-US" altLang="zh-CN" sz="2800" dirty="0"/>
              <a:t>grid-template-areas</a:t>
            </a:r>
          </a:p>
          <a:p>
            <a:endParaRPr lang="en-US" altLang="zh-CN" sz="2800" dirty="0"/>
          </a:p>
          <a:p>
            <a:r>
              <a:rPr lang="zh-CN" altLang="en-US" sz="2800" dirty="0"/>
              <a:t>栅格项目 </a:t>
            </a:r>
            <a:r>
              <a:rPr lang="en-US" altLang="zh-CN" sz="2800" dirty="0"/>
              <a:t>grid-area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简写属性：</a:t>
            </a:r>
            <a:r>
              <a:rPr lang="en-US" altLang="zh-CN" sz="2800" dirty="0"/>
              <a:t>grid-template</a:t>
            </a:r>
            <a:r>
              <a:rPr lang="zh-CN" altLang="en-US" sz="2800" dirty="0"/>
              <a:t>（</a:t>
            </a:r>
            <a:r>
              <a:rPr lang="en-US" altLang="zh-CN" sz="2800" dirty="0"/>
              <a:t>grid-template-columns</a:t>
            </a:r>
            <a:r>
              <a:rPr lang="zh-CN" altLang="en-US" sz="2800" dirty="0"/>
              <a:t>，</a:t>
            </a:r>
            <a:r>
              <a:rPr lang="en-US" altLang="zh-CN" sz="2800" dirty="0"/>
              <a:t>grid-template-rows </a:t>
            </a:r>
            <a:r>
              <a:rPr lang="zh-CN" altLang="en-US" sz="2800" dirty="0"/>
              <a:t>和 </a:t>
            </a:r>
            <a:r>
              <a:rPr lang="en-US" altLang="zh-CN" sz="2800" dirty="0"/>
              <a:t>grid-template-areas </a:t>
            </a:r>
            <a:r>
              <a:rPr lang="zh-CN" altLang="en-US" sz="2800" dirty="0"/>
              <a:t>的简写。）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90741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定义栅格线大小</a:t>
            </a:r>
            <a:endParaRPr lang="zh-CN" altLang="en-US" sz="4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82DF5F2A-A4C0-4F51-80D7-23020D23A2BD}"/>
              </a:ext>
            </a:extLst>
          </p:cNvPr>
          <p:cNvSpPr txBox="1"/>
          <p:nvPr/>
        </p:nvSpPr>
        <p:spPr>
          <a:xfrm>
            <a:off x="346364" y="1676401"/>
            <a:ext cx="115962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列栅格线大小 </a:t>
            </a:r>
            <a:r>
              <a:rPr lang="en-US" altLang="zh-CN" sz="2800" dirty="0"/>
              <a:t>grid-column-gap </a:t>
            </a:r>
          </a:p>
          <a:p>
            <a:endParaRPr lang="en-US" altLang="zh-CN" sz="2800" dirty="0"/>
          </a:p>
          <a:p>
            <a:r>
              <a:rPr lang="zh-CN" altLang="en-US" sz="2800" dirty="0"/>
              <a:t>行栅格线大小 </a:t>
            </a:r>
            <a:r>
              <a:rPr lang="en-US" altLang="zh-CN" sz="2800" dirty="0"/>
              <a:t>grid-row-gap</a:t>
            </a:r>
          </a:p>
          <a:p>
            <a:endParaRPr lang="en-US" altLang="zh-CN" sz="2800" dirty="0"/>
          </a:p>
          <a:p>
            <a:r>
              <a:rPr lang="zh-CN" altLang="en-US" sz="2800" dirty="0"/>
              <a:t>简写 </a:t>
            </a:r>
            <a:r>
              <a:rPr lang="en-US" altLang="zh-CN" sz="2800" dirty="0"/>
              <a:t>grid-gap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3749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栅格项目内容对齐</a:t>
            </a:r>
            <a:endParaRPr lang="zh-CN" altLang="en-US" sz="4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82DF5F2A-A4C0-4F51-80D7-23020D23A2BD}"/>
              </a:ext>
            </a:extLst>
          </p:cNvPr>
          <p:cNvSpPr txBox="1"/>
          <p:nvPr/>
        </p:nvSpPr>
        <p:spPr>
          <a:xfrm>
            <a:off x="346364" y="1676401"/>
            <a:ext cx="115962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列轴方向 </a:t>
            </a:r>
            <a:r>
              <a:rPr lang="en-US" altLang="zh-CN" sz="2800" dirty="0"/>
              <a:t>justify-items</a:t>
            </a:r>
          </a:p>
          <a:p>
            <a:endParaRPr lang="en-US" altLang="zh-CN" sz="2800" dirty="0"/>
          </a:p>
          <a:p>
            <a:r>
              <a:rPr lang="zh-CN" altLang="en-US" sz="2800" dirty="0"/>
              <a:t>行轴方向 </a:t>
            </a:r>
            <a:r>
              <a:rPr lang="en-US" altLang="zh-CN" sz="2800" dirty="0"/>
              <a:t>align-items</a:t>
            </a:r>
          </a:p>
          <a:p>
            <a:endParaRPr lang="en-US" altLang="zh-CN" sz="2800" dirty="0"/>
          </a:p>
          <a:p>
            <a:r>
              <a:rPr lang="en-US" altLang="zh-CN" sz="2800" b="1" dirty="0"/>
              <a:t>start</a:t>
            </a:r>
            <a:r>
              <a:rPr lang="zh-CN" altLang="en-US" sz="2800" dirty="0"/>
              <a:t> 使内容与轴头部对齐</a:t>
            </a:r>
          </a:p>
          <a:p>
            <a:r>
              <a:rPr lang="en-US" altLang="zh-CN" sz="2800" b="1" dirty="0"/>
              <a:t>end</a:t>
            </a:r>
            <a:r>
              <a:rPr lang="zh-CN" altLang="en-US" sz="2800" dirty="0"/>
              <a:t> 使内容与轴尾部对齐</a:t>
            </a:r>
          </a:p>
          <a:p>
            <a:r>
              <a:rPr lang="en-US" altLang="zh-CN" sz="2800" b="1" dirty="0"/>
              <a:t>center</a:t>
            </a:r>
            <a:r>
              <a:rPr lang="zh-CN" altLang="en-US" sz="2800" dirty="0"/>
              <a:t> 使内容在轴上居中</a:t>
            </a:r>
          </a:p>
          <a:p>
            <a:r>
              <a:rPr lang="en-US" altLang="zh-CN" sz="2800" b="1" dirty="0"/>
              <a:t>stretch</a:t>
            </a:r>
            <a:r>
              <a:rPr lang="zh-CN" altLang="en-US" sz="2800" dirty="0"/>
              <a:t> 使内容充满整个栅格区域（默认属性）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87306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栅格</a:t>
            </a:r>
            <a:r>
              <a:rPr lang="zh-CN" altLang="en-US" sz="4000" dirty="0" smtClean="0">
                <a:effectLst/>
              </a:rPr>
              <a:t>项目与栅格容器对</a:t>
            </a:r>
            <a:r>
              <a:rPr lang="zh-CN" altLang="en-US" sz="4000" dirty="0">
                <a:effectLst/>
              </a:rPr>
              <a:t>齐</a:t>
            </a:r>
            <a:endParaRPr lang="zh-CN" altLang="en-US" sz="4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82DF5F2A-A4C0-4F51-80D7-23020D23A2BD}"/>
              </a:ext>
            </a:extLst>
          </p:cNvPr>
          <p:cNvSpPr txBox="1"/>
          <p:nvPr/>
        </p:nvSpPr>
        <p:spPr>
          <a:xfrm>
            <a:off x="296285" y="1905000"/>
            <a:ext cx="115962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容器列轴</a:t>
            </a:r>
            <a:r>
              <a:rPr lang="zh-CN" altLang="en-US" sz="2800" dirty="0"/>
              <a:t>方向 </a:t>
            </a:r>
            <a:r>
              <a:rPr lang="en-US" altLang="zh-CN" sz="2800" dirty="0"/>
              <a:t>justify-items</a:t>
            </a:r>
          </a:p>
          <a:p>
            <a:endParaRPr lang="en-US" altLang="zh-CN" sz="2800" dirty="0"/>
          </a:p>
          <a:p>
            <a:r>
              <a:rPr lang="zh-CN" altLang="en-US" sz="2800" dirty="0" smtClean="0"/>
              <a:t>容器行轴</a:t>
            </a:r>
            <a:r>
              <a:rPr lang="zh-CN" altLang="en-US" sz="2800" dirty="0"/>
              <a:t>方向 </a:t>
            </a:r>
            <a:r>
              <a:rPr lang="en-US" altLang="zh-CN" sz="2800" dirty="0" smtClean="0"/>
              <a:t>align-content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 smtClean="0"/>
              <a:t>Start</a:t>
            </a:r>
            <a:r>
              <a:rPr lang="zh-CN" altLang="en-US" sz="2800" dirty="0" smtClean="0"/>
              <a:t>   </a:t>
            </a:r>
            <a:r>
              <a:rPr lang="en-US" altLang="zh-CN" sz="2800" dirty="0" smtClean="0"/>
              <a:t>end</a:t>
            </a:r>
            <a:r>
              <a:rPr lang="zh-CN" altLang="en-US" sz="2800" dirty="0" smtClean="0"/>
              <a:t>   </a:t>
            </a:r>
            <a:r>
              <a:rPr lang="en-US" altLang="zh-CN" sz="2800" dirty="0" smtClean="0"/>
              <a:t>center</a:t>
            </a:r>
            <a:r>
              <a:rPr lang="zh-CN" altLang="en-US" sz="2800" dirty="0" smtClean="0"/>
              <a:t>   </a:t>
            </a:r>
            <a:r>
              <a:rPr lang="en-US" altLang="zh-CN" sz="2800" dirty="0" smtClean="0"/>
              <a:t>stretch</a:t>
            </a:r>
          </a:p>
          <a:p>
            <a:r>
              <a:rPr lang="zh-CN" altLang="en-US" sz="2800" dirty="0"/>
              <a:t> 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  <a:p>
            <a:r>
              <a:rPr lang="en-US" altLang="zh-CN" sz="2800" dirty="0" smtClean="0"/>
              <a:t>space-around</a:t>
            </a:r>
            <a:r>
              <a:rPr lang="zh-CN" altLang="en-US" sz="2800" dirty="0"/>
              <a:t> </a:t>
            </a:r>
            <a:r>
              <a:rPr lang="zh-CN" altLang="en-US" sz="2800" dirty="0" smtClean="0"/>
              <a:t>  </a:t>
            </a:r>
            <a:r>
              <a:rPr lang="en-US" altLang="zh-CN" sz="2800" dirty="0" smtClean="0"/>
              <a:t>space-between</a:t>
            </a:r>
            <a:r>
              <a:rPr lang="zh-CN" altLang="en-US" sz="2800" dirty="0"/>
              <a:t> </a:t>
            </a:r>
            <a:r>
              <a:rPr lang="zh-CN" altLang="en-US" sz="2800" dirty="0" smtClean="0"/>
              <a:t>  </a:t>
            </a:r>
            <a:r>
              <a:rPr lang="en-US" altLang="zh-CN" sz="2800" dirty="0" smtClean="0"/>
              <a:t>space-evenly</a:t>
            </a:r>
            <a:r>
              <a:rPr lang="zh-CN" altLang="en-US" sz="2800" dirty="0"/>
              <a:t> 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006205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自动</a:t>
            </a:r>
            <a:r>
              <a:rPr lang="zh-CN" altLang="en-US" sz="4000" dirty="0" smtClean="0">
                <a:effectLst/>
              </a:rPr>
              <a:t>生成的栅格轨迹</a:t>
            </a:r>
            <a:endParaRPr lang="zh-CN" altLang="en-US" sz="4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82DF5F2A-A4C0-4F51-80D7-23020D23A2BD}"/>
              </a:ext>
            </a:extLst>
          </p:cNvPr>
          <p:cNvSpPr txBox="1"/>
          <p:nvPr/>
        </p:nvSpPr>
        <p:spPr>
          <a:xfrm>
            <a:off x="296285" y="1905000"/>
            <a:ext cx="115962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列栅格轨迹 </a:t>
            </a:r>
            <a:r>
              <a:rPr lang="nl-NL" altLang="zh-CN" sz="2800" dirty="0" err="1" smtClean="0"/>
              <a:t>grid</a:t>
            </a:r>
            <a:r>
              <a:rPr lang="nl-NL" altLang="zh-CN" sz="2800" dirty="0" smtClean="0"/>
              <a:t>-auto-columns</a:t>
            </a:r>
          </a:p>
          <a:p>
            <a:r>
              <a:rPr lang="nl-NL" altLang="zh-CN" sz="2800" dirty="0"/>
              <a:t> </a:t>
            </a:r>
            <a:br>
              <a:rPr lang="nl-NL" altLang="zh-CN" sz="2800" dirty="0"/>
            </a:br>
            <a:r>
              <a:rPr lang="zh-CN" altLang="en-US" sz="2800" dirty="0" smtClean="0"/>
              <a:t>行栅格轨迹</a:t>
            </a:r>
            <a:r>
              <a:rPr lang="nl-NL" altLang="zh-CN" sz="2800" dirty="0" err="1" smtClean="0"/>
              <a:t>grid</a:t>
            </a:r>
            <a:r>
              <a:rPr lang="nl-NL" altLang="zh-CN" sz="2800" dirty="0" smtClean="0"/>
              <a:t>-auto-</a:t>
            </a:r>
            <a:r>
              <a:rPr lang="nl-NL" altLang="zh-CN" sz="2800" dirty="0" err="1" smtClean="0"/>
              <a:t>rows</a:t>
            </a:r>
            <a:endParaRPr lang="nl-NL" altLang="zh-CN" sz="2800" dirty="0" smtClean="0"/>
          </a:p>
          <a:p>
            <a:endParaRPr lang="nl-NL" altLang="zh-CN" sz="2800" dirty="0"/>
          </a:p>
          <a:p>
            <a:endParaRPr lang="nl-NL" altLang="zh-CN" sz="2800" dirty="0"/>
          </a:p>
          <a:p>
            <a:endParaRPr lang="nl-NL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133741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>
                <a:effectLst/>
              </a:rPr>
              <a:t>自动填充栅格项目的位置</a:t>
            </a:r>
            <a:endParaRPr lang="zh-CN" altLang="en-US" sz="4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82DF5F2A-A4C0-4F51-80D7-23020D23A2BD}"/>
              </a:ext>
            </a:extLst>
          </p:cNvPr>
          <p:cNvSpPr txBox="1"/>
          <p:nvPr/>
        </p:nvSpPr>
        <p:spPr>
          <a:xfrm>
            <a:off x="296285" y="1905000"/>
            <a:ext cx="11596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zh-CN" sz="2800" dirty="0" err="1" smtClean="0"/>
              <a:t>grid</a:t>
            </a:r>
            <a:r>
              <a:rPr lang="nl-NL" altLang="zh-CN" sz="2800" dirty="0" smtClean="0"/>
              <a:t>-auto-flow</a:t>
            </a:r>
          </a:p>
          <a:p>
            <a:endParaRPr lang="nl-NL" altLang="zh-CN" sz="2800" dirty="0"/>
          </a:p>
          <a:p>
            <a:r>
              <a:rPr lang="en-US" altLang="zh-CN" sz="2800" dirty="0"/>
              <a:t>row </a:t>
            </a:r>
            <a:r>
              <a:rPr lang="zh-CN" altLang="en-US" sz="2800" dirty="0" smtClean="0"/>
              <a:t>自动按行依次放置，</a:t>
            </a:r>
            <a:r>
              <a:rPr lang="zh-CN" altLang="en-US" sz="2800" dirty="0"/>
              <a:t>按需添加新行。</a:t>
            </a:r>
          </a:p>
          <a:p>
            <a:r>
              <a:rPr lang="en-US" altLang="zh-CN" sz="2800" dirty="0"/>
              <a:t>column </a:t>
            </a:r>
            <a:r>
              <a:rPr lang="zh-CN" altLang="en-US" sz="2800" dirty="0" smtClean="0"/>
              <a:t>自动按列依次</a:t>
            </a:r>
            <a:r>
              <a:rPr lang="zh-CN" altLang="en-US" sz="2800" dirty="0"/>
              <a:t>放置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按需添加新列。</a:t>
            </a:r>
          </a:p>
          <a:p>
            <a:r>
              <a:rPr lang="en-US" altLang="zh-CN" sz="2800" dirty="0"/>
              <a:t>dense </a:t>
            </a:r>
            <a:r>
              <a:rPr lang="zh-CN" altLang="en-US" sz="2800" dirty="0"/>
              <a:t>如果较小的项目出现靠后时</a:t>
            </a:r>
            <a:r>
              <a:rPr lang="zh-CN" altLang="en-US" sz="2800" dirty="0" smtClean="0"/>
              <a:t>，将</a:t>
            </a:r>
            <a:r>
              <a:rPr lang="zh-CN" altLang="en-US" sz="2800" dirty="0"/>
              <a:t>尽可能早地填充栅格的空白格子</a:t>
            </a:r>
          </a:p>
          <a:p>
            <a:endParaRPr lang="nl-NL" altLang="zh-CN" sz="2800" dirty="0"/>
          </a:p>
          <a:p>
            <a:endParaRPr lang="nl-NL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53375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>
                <a:effectLst/>
              </a:rPr>
              <a:t>栅格容器的</a:t>
            </a:r>
            <a:r>
              <a:rPr lang="en-US" altLang="zh-CN" sz="4000" dirty="0" smtClean="0">
                <a:effectLst/>
              </a:rPr>
              <a:t>grid</a:t>
            </a:r>
            <a:r>
              <a:rPr lang="zh-CN" altLang="en-US" sz="4000" dirty="0" smtClean="0">
                <a:effectLst/>
              </a:rPr>
              <a:t> 属性简写</a:t>
            </a:r>
            <a:endParaRPr lang="zh-CN" altLang="en-US" sz="4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82DF5F2A-A4C0-4F51-80D7-23020D23A2BD}"/>
              </a:ext>
            </a:extLst>
          </p:cNvPr>
          <p:cNvSpPr txBox="1"/>
          <p:nvPr/>
        </p:nvSpPr>
        <p:spPr>
          <a:xfrm>
            <a:off x="296285" y="1905000"/>
            <a:ext cx="115962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g</a:t>
            </a:r>
            <a:r>
              <a:rPr lang="nl-NL" altLang="zh-CN" sz="2800" dirty="0" err="1" smtClean="0"/>
              <a:t>rid</a:t>
            </a:r>
            <a:endParaRPr lang="nl-NL" altLang="zh-CN" sz="2800" dirty="0" smtClean="0"/>
          </a:p>
          <a:p>
            <a:endParaRPr lang="nl-NL" altLang="zh-CN" sz="2800" dirty="0"/>
          </a:p>
          <a:p>
            <a:r>
              <a:rPr lang="nl-NL" altLang="zh-CN" sz="2800" dirty="0"/>
              <a:t>none </a:t>
            </a:r>
            <a:r>
              <a:rPr lang="zh-CN" altLang="nl-NL" sz="2800" dirty="0"/>
              <a:t>设置所有子属性的值为初始值。</a:t>
            </a:r>
          </a:p>
          <a:p>
            <a:r>
              <a:rPr lang="nl-NL" altLang="zh-CN" sz="2800" dirty="0" smtClean="0"/>
              <a:t>&lt;</a:t>
            </a:r>
            <a:r>
              <a:rPr lang="nl-NL" altLang="zh-CN" sz="2800" dirty="0" err="1" smtClean="0"/>
              <a:t>grid</a:t>
            </a:r>
            <a:r>
              <a:rPr lang="nl-NL" altLang="zh-CN" sz="2800" dirty="0" smtClean="0"/>
              <a:t>-template-</a:t>
            </a:r>
            <a:r>
              <a:rPr lang="nl-NL" altLang="zh-CN" sz="2800" dirty="0" err="1" smtClean="0"/>
              <a:t>rows</a:t>
            </a:r>
            <a:r>
              <a:rPr lang="nl-NL" altLang="zh-CN" sz="2800" dirty="0" smtClean="0"/>
              <a:t>&gt; / &lt;</a:t>
            </a:r>
            <a:r>
              <a:rPr lang="nl-NL" altLang="zh-CN" sz="2800" dirty="0" err="1" smtClean="0"/>
              <a:t>grid</a:t>
            </a:r>
            <a:r>
              <a:rPr lang="nl-NL" altLang="zh-CN" sz="2800" dirty="0" smtClean="0"/>
              <a:t>-template-columns&gt; </a:t>
            </a:r>
            <a:r>
              <a:rPr lang="zh-CN" altLang="nl-NL" sz="2800" dirty="0" smtClean="0"/>
              <a:t>仅仅设置这两个属性值，其它子属性值为初始值。</a:t>
            </a:r>
          </a:p>
          <a:p>
            <a:r>
              <a:rPr lang="nl-NL" altLang="zh-CN" sz="2800" dirty="0" smtClean="0"/>
              <a:t>&lt;</a:t>
            </a:r>
            <a:r>
              <a:rPr lang="nl-NL" altLang="zh-CN" sz="2800" dirty="0" err="1" smtClean="0"/>
              <a:t>grid</a:t>
            </a:r>
            <a:r>
              <a:rPr lang="nl-NL" altLang="zh-CN" sz="2800" dirty="0" smtClean="0"/>
              <a:t>-auto-flow&gt; [&lt;</a:t>
            </a:r>
            <a:r>
              <a:rPr lang="nl-NL" altLang="zh-CN" sz="2800" dirty="0" err="1" smtClean="0"/>
              <a:t>grid</a:t>
            </a:r>
            <a:r>
              <a:rPr lang="nl-NL" altLang="zh-CN" sz="2800" dirty="0" smtClean="0"/>
              <a:t>-auto-</a:t>
            </a:r>
            <a:r>
              <a:rPr lang="nl-NL" altLang="zh-CN" sz="2800" dirty="0" err="1" smtClean="0"/>
              <a:t>rows</a:t>
            </a:r>
            <a:r>
              <a:rPr lang="nl-NL" altLang="zh-CN" sz="2800" dirty="0" smtClean="0"/>
              <a:t>&gt; [ / &lt;</a:t>
            </a:r>
            <a:r>
              <a:rPr lang="nl-NL" altLang="zh-CN" sz="2800" dirty="0" err="1" smtClean="0"/>
              <a:t>grid</a:t>
            </a:r>
            <a:r>
              <a:rPr lang="nl-NL" altLang="zh-CN" sz="2800" dirty="0" smtClean="0"/>
              <a:t>-auto-columns&gt;] ] </a:t>
            </a:r>
            <a:r>
              <a:rPr lang="zh-CN" altLang="nl-NL" sz="2800" dirty="0" smtClean="0"/>
              <a:t>如果 </a:t>
            </a:r>
            <a:r>
              <a:rPr lang="nl-NL" altLang="zh-CN" sz="2800" dirty="0" err="1" smtClean="0"/>
              <a:t>grid</a:t>
            </a:r>
            <a:r>
              <a:rPr lang="nl-NL" altLang="zh-CN" sz="2800" dirty="0" smtClean="0"/>
              <a:t>-auto-columns </a:t>
            </a:r>
            <a:r>
              <a:rPr lang="zh-CN" altLang="nl-NL" sz="2800" dirty="0" smtClean="0"/>
              <a:t>属性值确实，则采用 </a:t>
            </a:r>
            <a:r>
              <a:rPr lang="nl-NL" altLang="zh-CN" sz="2800" dirty="0" err="1" smtClean="0"/>
              <a:t>grid</a:t>
            </a:r>
            <a:r>
              <a:rPr lang="nl-NL" altLang="zh-CN" sz="2800" dirty="0" smtClean="0"/>
              <a:t>-auto-</a:t>
            </a:r>
            <a:r>
              <a:rPr lang="nl-NL" altLang="zh-CN" sz="2800" dirty="0" err="1" smtClean="0"/>
              <a:t>rows</a:t>
            </a:r>
            <a:r>
              <a:rPr lang="zh-CN" altLang="nl-NL" sz="2800" dirty="0" smtClean="0"/>
              <a:t>的值。如果属性值均缺失，则采用默认值。</a:t>
            </a:r>
          </a:p>
          <a:p>
            <a:endParaRPr lang="nl-NL" altLang="zh-CN" sz="2800" dirty="0" smtClean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1553452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C3F6F2-B4D0-4A5C-9A8B-A53E071F4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6378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栅格</a:t>
            </a:r>
            <a:r>
              <a:rPr lang="zh-CN" altLang="en-US" sz="4000" dirty="0" smtClean="0"/>
              <a:t>项目</a:t>
            </a:r>
            <a:r>
              <a:rPr lang="zh-CN" altLang="en-US" sz="4000" dirty="0" smtClean="0"/>
              <a:t>属性</a:t>
            </a:r>
            <a:endParaRPr lang="zh-CN" altLang="en-US" sz="4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C276D97-CCCB-476C-81CE-B4294E655EFC}"/>
              </a:ext>
            </a:extLst>
          </p:cNvPr>
          <p:cNvSpPr txBox="1"/>
          <p:nvPr/>
        </p:nvSpPr>
        <p:spPr>
          <a:xfrm>
            <a:off x="523296" y="2264807"/>
            <a:ext cx="46880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grid-column-start </a:t>
            </a:r>
            <a:br>
              <a:rPr lang="en-US" altLang="zh-CN" sz="2800" dirty="0"/>
            </a:br>
            <a:r>
              <a:rPr lang="en-US" altLang="zh-CN" sz="2800" dirty="0"/>
              <a:t>grid-column-end </a:t>
            </a:r>
            <a:br>
              <a:rPr lang="en-US" altLang="zh-CN" sz="2800" dirty="0"/>
            </a:br>
            <a:r>
              <a:rPr lang="en-US" altLang="zh-CN" sz="2800" dirty="0"/>
              <a:t>grid-row-start </a:t>
            </a:r>
            <a:br>
              <a:rPr lang="en-US" altLang="zh-CN" sz="2800" dirty="0"/>
            </a:br>
            <a:r>
              <a:rPr lang="en-US" altLang="zh-CN" sz="2800" dirty="0" smtClean="0"/>
              <a:t>grid-row-end</a:t>
            </a:r>
          </a:p>
          <a:p>
            <a:r>
              <a:rPr lang="en-US" altLang="zh-CN" sz="2800" dirty="0"/>
              <a:t>grid-column </a:t>
            </a:r>
            <a:br>
              <a:rPr lang="en-US" altLang="zh-CN" sz="2800" dirty="0"/>
            </a:br>
            <a:r>
              <a:rPr lang="en-US" altLang="zh-CN" sz="2800" dirty="0"/>
              <a:t>grid-row</a:t>
            </a:r>
          </a:p>
          <a:p>
            <a:endParaRPr lang="en-US" altLang="zh-CN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0CAA7E5-B161-4735-9B43-E45C968FBE82}"/>
              </a:ext>
            </a:extLst>
          </p:cNvPr>
          <p:cNvSpPr txBox="1"/>
          <p:nvPr/>
        </p:nvSpPr>
        <p:spPr>
          <a:xfrm>
            <a:off x="6977489" y="2264807"/>
            <a:ext cx="46880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grid-area</a:t>
            </a:r>
          </a:p>
          <a:p>
            <a:r>
              <a:rPr lang="en-US" altLang="zh-CN" sz="2800" dirty="0"/>
              <a:t>justify-self</a:t>
            </a:r>
          </a:p>
          <a:p>
            <a:r>
              <a:rPr lang="en-US" altLang="zh-CN" sz="2800" dirty="0"/>
              <a:t>align-self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9305573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3964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>
                <a:effectLst/>
              </a:rPr>
              <a:t>指定栅格项目的栅格区域</a:t>
            </a:r>
            <a:endParaRPr lang="zh-CN" altLang="en-US" sz="4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1022717-DEE6-4DFE-BEFC-C21B40A54266}"/>
              </a:ext>
            </a:extLst>
          </p:cNvPr>
          <p:cNvSpPr txBox="1"/>
          <p:nvPr/>
        </p:nvSpPr>
        <p:spPr>
          <a:xfrm>
            <a:off x="501994" y="2098964"/>
            <a:ext cx="1118483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grid-column-start</a:t>
            </a:r>
            <a:r>
              <a:rPr lang="zh-CN" altLang="en-US" sz="2800" dirty="0" smtClean="0"/>
              <a:t>   </a:t>
            </a:r>
            <a:r>
              <a:rPr lang="en-US" altLang="zh-CN" sz="2800" dirty="0"/>
              <a:t> </a:t>
            </a:r>
            <a:r>
              <a:rPr lang="en-US" altLang="zh-CN" sz="2800" dirty="0" smtClean="0"/>
              <a:t>grid-column-end</a:t>
            </a:r>
            <a:r>
              <a:rPr lang="en-US" altLang="zh-CN" sz="2800" dirty="0"/>
              <a:t> </a:t>
            </a:r>
            <a:br>
              <a:rPr lang="en-US" altLang="zh-CN" sz="2800" dirty="0"/>
            </a:br>
            <a:r>
              <a:rPr lang="en-US" altLang="zh-CN" sz="2800" dirty="0"/>
              <a:t>grid-row-start </a:t>
            </a:r>
            <a:r>
              <a:rPr lang="zh-CN" altLang="en-US" sz="2800" dirty="0" smtClean="0"/>
              <a:t>   </a:t>
            </a:r>
            <a:r>
              <a:rPr lang="en-US" altLang="zh-CN" sz="2800" dirty="0" smtClean="0"/>
              <a:t>grid-row-end</a:t>
            </a:r>
            <a:endParaRPr lang="en-US" altLang="zh-CN" sz="2800" dirty="0" smtClean="0"/>
          </a:p>
          <a:p>
            <a:r>
              <a:rPr lang="zh-CN" altLang="en-US" sz="2800" dirty="0" smtClean="0"/>
              <a:t>以上四个属性分别代表栅格区域的 列栅格线和行栅格线的起点和终点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属性值</a:t>
            </a:r>
            <a:endParaRPr lang="en-US" altLang="zh-CN" sz="2800" dirty="0"/>
          </a:p>
          <a:p>
            <a:r>
              <a:rPr lang="en-US" altLang="zh-CN" sz="2800" dirty="0"/>
              <a:t>&lt;Line&gt; </a:t>
            </a:r>
            <a:r>
              <a:rPr lang="zh-CN" altLang="en-US" sz="2800" dirty="0"/>
              <a:t>可以是一个表示栅格线名字或</a:t>
            </a:r>
            <a:r>
              <a:rPr lang="zh-CN" altLang="en-US" sz="2800" dirty="0" smtClean="0"/>
              <a:t>数字</a:t>
            </a:r>
            <a:endParaRPr lang="zh-CN" altLang="en-US" sz="2800" dirty="0"/>
          </a:p>
          <a:p>
            <a:r>
              <a:rPr lang="en-US" altLang="zh-CN" sz="2800" dirty="0"/>
              <a:t>span &lt;number&gt; </a:t>
            </a:r>
            <a:r>
              <a:rPr lang="zh-CN" altLang="en-US" sz="2800" dirty="0"/>
              <a:t>项目将横跨指定数量栅格轨迹</a:t>
            </a:r>
          </a:p>
          <a:p>
            <a:r>
              <a:rPr lang="en-US" altLang="zh-CN" sz="2800" dirty="0"/>
              <a:t>span &lt;name&gt; </a:t>
            </a:r>
            <a:r>
              <a:rPr lang="zh-CN" altLang="en-US" sz="2800" dirty="0"/>
              <a:t>项目将横跨至指定名字的栅格线</a:t>
            </a:r>
          </a:p>
          <a:p>
            <a:r>
              <a:rPr lang="en-US" altLang="zh-CN" sz="2800" dirty="0"/>
              <a:t>auto </a:t>
            </a:r>
            <a:r>
              <a:rPr lang="zh-CN" altLang="en-US" sz="2800" dirty="0"/>
              <a:t>自动放置，自动跨越轨迹或者默认跨越轨迹</a:t>
            </a:r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8006916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3964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>
                <a:effectLst/>
              </a:rPr>
              <a:t>指定栅格项目的栅格区域简写</a:t>
            </a:r>
            <a:endParaRPr lang="zh-CN" altLang="en-US" sz="4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1022717-DEE6-4DFE-BEFC-C21B40A54266}"/>
              </a:ext>
            </a:extLst>
          </p:cNvPr>
          <p:cNvSpPr txBox="1"/>
          <p:nvPr/>
        </p:nvSpPr>
        <p:spPr>
          <a:xfrm>
            <a:off x="501994" y="2098964"/>
            <a:ext cx="111848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grid-column </a:t>
            </a:r>
            <a:r>
              <a:rPr lang="zh-CN" altLang="en-US" sz="2800" dirty="0"/>
              <a:t>和 </a:t>
            </a:r>
            <a:r>
              <a:rPr lang="en-US" altLang="zh-CN" sz="2800" dirty="0"/>
              <a:t>grid-row </a:t>
            </a:r>
            <a:r>
              <a:rPr lang="zh-CN" altLang="en-US" sz="2800" dirty="0"/>
              <a:t>为它们的简写</a:t>
            </a:r>
          </a:p>
          <a:p>
            <a:endParaRPr lang="en-US" altLang="zh-CN" sz="2800" dirty="0"/>
          </a:p>
          <a:p>
            <a:r>
              <a:rPr lang="zh-CN" altLang="en-US" sz="2800" dirty="0" smtClean="0"/>
              <a:t>属性值</a:t>
            </a:r>
            <a:endParaRPr lang="en-US" altLang="zh-CN" sz="2800" dirty="0" smtClean="0"/>
          </a:p>
          <a:p>
            <a:r>
              <a:rPr lang="en-US" altLang="zh-CN" sz="2800" dirty="0"/>
              <a:t>&lt;start-line&gt; / &lt;end-line</a:t>
            </a:r>
            <a:r>
              <a:rPr lang="en-US" altLang="zh-CN" sz="2800" dirty="0" smtClean="0"/>
              <a:t>&gt;</a:t>
            </a:r>
            <a:r>
              <a:rPr lang="zh-CN" altLang="en-US" sz="2800" dirty="0" smtClean="0"/>
              <a:t> 与正常书写值相同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用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分隔</a:t>
            </a:r>
            <a:r>
              <a:rPr lang="zh-CN" altLang="en-US" sz="2800" smtClean="0"/>
              <a:t>开始和结束</a:t>
            </a:r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84570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07F556DD-E811-4B23-9D66-FB5B03C4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三明治结构页面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563508" y="2072811"/>
            <a:ext cx="9061807" cy="1081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/>
              <a:t>头部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563508" y="3339100"/>
            <a:ext cx="2392043" cy="1099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/>
              <a:t>左侧</a:t>
            </a:r>
            <a:endParaRPr kumimoji="1" lang="zh-CN" altLang="en-US" sz="2800" dirty="0"/>
          </a:p>
        </p:txBody>
      </p:sp>
      <p:sp>
        <p:nvSpPr>
          <p:cNvPr id="17" name="圆角矩形 16"/>
          <p:cNvSpPr/>
          <p:nvPr/>
        </p:nvSpPr>
        <p:spPr>
          <a:xfrm>
            <a:off x="4162868" y="3339100"/>
            <a:ext cx="3863083" cy="1099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/>
              <a:t>主体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8233268" y="3339100"/>
            <a:ext cx="2392047" cy="1099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/>
              <a:t>右侧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1563507" y="4617377"/>
            <a:ext cx="9061807" cy="1081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/>
              <a:t>底部</a:t>
            </a:r>
          </a:p>
        </p:txBody>
      </p:sp>
    </p:spTree>
    <p:extLst>
      <p:ext uri="{BB962C8B-B14F-4D97-AF65-F5344CB8AC3E}">
        <p14:creationId xmlns:p14="http://schemas.microsoft.com/office/powerpoint/2010/main" val="600970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3964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>
                <a:effectLst/>
              </a:rPr>
              <a:t>指定栅格项目的栅格区域</a:t>
            </a:r>
            <a:endParaRPr lang="zh-CN" altLang="en-US" sz="4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1022717-DEE6-4DFE-BEFC-C21B40A54266}"/>
              </a:ext>
            </a:extLst>
          </p:cNvPr>
          <p:cNvSpPr txBox="1"/>
          <p:nvPr/>
        </p:nvSpPr>
        <p:spPr>
          <a:xfrm>
            <a:off x="501994" y="2098964"/>
            <a:ext cx="111848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grid-column-start</a:t>
            </a:r>
            <a:r>
              <a:rPr lang="en-US" altLang="zh-CN" sz="2800" dirty="0"/>
              <a:t> </a:t>
            </a:r>
            <a:br>
              <a:rPr lang="en-US" altLang="zh-CN" sz="2800" dirty="0"/>
            </a:br>
            <a:r>
              <a:rPr lang="en-US" altLang="zh-CN" sz="2800" dirty="0"/>
              <a:t>grid-column-end </a:t>
            </a:r>
            <a:br>
              <a:rPr lang="en-US" altLang="zh-CN" sz="2800" dirty="0"/>
            </a:br>
            <a:r>
              <a:rPr lang="en-US" altLang="zh-CN" sz="2800" dirty="0"/>
              <a:t>grid-row-start </a:t>
            </a:r>
            <a:br>
              <a:rPr lang="en-US" altLang="zh-CN" sz="2800" dirty="0"/>
            </a:br>
            <a:r>
              <a:rPr lang="en-US" altLang="zh-CN" sz="2800" dirty="0"/>
              <a:t>grid-row-end</a:t>
            </a:r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以上四个属性分别代表栅格区域的 列栅格线和行栅格线的</a:t>
            </a:r>
            <a:r>
              <a:rPr lang="zh-CN" altLang="en-US" sz="2800" smtClean="0"/>
              <a:t>起点和终点</a:t>
            </a:r>
            <a:endParaRPr lang="en-US" altLang="zh-CN" sz="2800" dirty="0" smtClean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902759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561351D-6D5D-4341-8BC5-5D1FDEFB4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330" y="2364828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谢谢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26483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B1D1394A-5A04-4824-B49A-568B8708C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686" y="-1"/>
            <a:ext cx="2637183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8E3EA67-027F-46F2-B9C7-677369057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635" y="2269434"/>
            <a:ext cx="2637183" cy="23191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1D4119D-E39F-4963-9DED-E090160E6F69}"/>
              </a:ext>
            </a:extLst>
          </p:cNvPr>
          <p:cNvSpPr txBox="1"/>
          <p:nvPr/>
        </p:nvSpPr>
        <p:spPr>
          <a:xfrm>
            <a:off x="4611754" y="2828834"/>
            <a:ext cx="2570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/>
              <a:t>比较</a:t>
            </a:r>
          </a:p>
        </p:txBody>
      </p:sp>
    </p:spTree>
    <p:extLst>
      <p:ext uri="{BB962C8B-B14F-4D97-AF65-F5344CB8AC3E}">
        <p14:creationId xmlns:p14="http://schemas.microsoft.com/office/powerpoint/2010/main" val="2785652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9492" y="1"/>
            <a:ext cx="9905998" cy="1099930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4000" dirty="0"/>
              <a:t>浏览器支持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803" y="1179442"/>
            <a:ext cx="9887687" cy="52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3B19053-8120-48B4-93E8-124D959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dirty="0"/>
              <a:t>FLEX</a:t>
            </a:r>
            <a:r>
              <a:rPr lang="zh-CN" altLang="en-US" sz="4800" dirty="0"/>
              <a:t>基础结构</a:t>
            </a: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906060007"/>
              </p:ext>
            </p:extLst>
          </p:nvPr>
        </p:nvGraphicFramePr>
        <p:xfrm>
          <a:off x="2032000" y="115215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7803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C3F6F2-B4D0-4A5C-9A8B-A53E071F4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6378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容器属性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C276D97-CCCB-476C-81CE-B4294E655EFC}"/>
              </a:ext>
            </a:extLst>
          </p:cNvPr>
          <p:cNvSpPr txBox="1"/>
          <p:nvPr/>
        </p:nvSpPr>
        <p:spPr>
          <a:xfrm>
            <a:off x="382725" y="2457375"/>
            <a:ext cx="114233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当容器设置 </a:t>
            </a:r>
            <a:r>
              <a:rPr lang="en-US" altLang="zh-CN" sz="2800" dirty="0"/>
              <a:t>display </a:t>
            </a:r>
            <a:r>
              <a:rPr lang="zh-CN" altLang="en-US" sz="2800" dirty="0"/>
              <a:t>属性设置为 </a:t>
            </a:r>
            <a:r>
              <a:rPr lang="en-US" altLang="zh-CN" sz="2800" dirty="0"/>
              <a:t>flex </a:t>
            </a:r>
            <a:r>
              <a:rPr lang="zh-CN" altLang="en-US" sz="2800" dirty="0"/>
              <a:t>或</a:t>
            </a:r>
            <a:r>
              <a:rPr lang="en-US" altLang="zh-CN" sz="2800" dirty="0"/>
              <a:t> inline-flex </a:t>
            </a:r>
            <a:r>
              <a:rPr lang="zh-CN" altLang="en-US" sz="2800" dirty="0"/>
              <a:t>时具备以下属性：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                    flex-direction       flex-wrap        flex-flow</a:t>
            </a:r>
          </a:p>
          <a:p>
            <a:pPr algn="ctr"/>
            <a:endParaRPr lang="en-US" altLang="zh-CN" sz="2800" dirty="0"/>
          </a:p>
          <a:p>
            <a:r>
              <a:rPr lang="en-US" altLang="zh-CN" sz="2800" dirty="0"/>
              <a:t>                justify-content        align-items        align-content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0644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子项在主轴排列方向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flex-direction:</a:t>
            </a:r>
          </a:p>
          <a:p>
            <a:r>
              <a:rPr lang="en-US" altLang="zh-CN" sz="2800" dirty="0"/>
              <a:t>row</a:t>
            </a:r>
            <a:r>
              <a:rPr lang="zh-CN" altLang="en-US" sz="2800" dirty="0"/>
              <a:t>（默认值）：主轴为水平方向，起点在左端。</a:t>
            </a:r>
          </a:p>
          <a:p>
            <a:r>
              <a:rPr lang="en-US" altLang="zh-CN" sz="2800" dirty="0"/>
              <a:t>row-reverse</a:t>
            </a:r>
            <a:r>
              <a:rPr lang="zh-CN" altLang="en-US" sz="2800" dirty="0"/>
              <a:t>：主轴为水平方向，起点在右端。</a:t>
            </a:r>
          </a:p>
          <a:p>
            <a:r>
              <a:rPr lang="en-US" altLang="zh-CN" sz="2800" dirty="0"/>
              <a:t>column</a:t>
            </a:r>
            <a:r>
              <a:rPr lang="zh-CN" altLang="en-US" sz="2800" dirty="0"/>
              <a:t>：主轴为垂直方向，起点在上沿。</a:t>
            </a:r>
          </a:p>
          <a:p>
            <a:r>
              <a:rPr lang="en-US" altLang="zh-CN" sz="2800" dirty="0"/>
              <a:t>column-reverse</a:t>
            </a:r>
            <a:r>
              <a:rPr lang="zh-CN" altLang="en-US" sz="2800" dirty="0"/>
              <a:t>：主轴为垂直方向，起点在下沿。</a:t>
            </a:r>
          </a:p>
        </p:txBody>
      </p:sp>
    </p:spTree>
    <p:extLst>
      <p:ext uri="{BB962C8B-B14F-4D97-AF65-F5344CB8AC3E}">
        <p14:creationId xmlns:p14="http://schemas.microsoft.com/office/powerpoint/2010/main" val="1754564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网状</Template>
  <TotalTime>894</TotalTime>
  <Words>937</Words>
  <Application>Microsoft Macintosh PowerPoint</Application>
  <PresentationFormat>宽屏</PresentationFormat>
  <Paragraphs>199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6" baseType="lpstr">
      <vt:lpstr>Century Gothic</vt:lpstr>
      <vt:lpstr>DengXian</vt:lpstr>
      <vt:lpstr>宋体</vt:lpstr>
      <vt:lpstr>Arial</vt:lpstr>
      <vt:lpstr>网状</vt:lpstr>
      <vt:lpstr>Flex &amp; Grid</vt:lpstr>
      <vt:lpstr>为什么用Flexbox布局</vt:lpstr>
      <vt:lpstr>PowerPoint 演示文稿</vt:lpstr>
      <vt:lpstr>三明治结构页面</vt:lpstr>
      <vt:lpstr>PowerPoint 演示文稿</vt:lpstr>
      <vt:lpstr>浏览器支持</vt:lpstr>
      <vt:lpstr>FLEX基础结构</vt:lpstr>
      <vt:lpstr>容器属性</vt:lpstr>
      <vt:lpstr>子项在主轴排列方向</vt:lpstr>
      <vt:lpstr>子项在主轴方向换行方式</vt:lpstr>
      <vt:lpstr>子项在主轴排列方向和换行简写</vt:lpstr>
      <vt:lpstr>子项在主轴上的对齐方式</vt:lpstr>
      <vt:lpstr>子项在交叉轴上如何对齐</vt:lpstr>
      <vt:lpstr>多根轴线的对齐方式</vt:lpstr>
      <vt:lpstr>子项属性</vt:lpstr>
      <vt:lpstr>子项的排列顺序</vt:lpstr>
      <vt:lpstr>子项的放大比例</vt:lpstr>
      <vt:lpstr>子项的缩小比例</vt:lpstr>
      <vt:lpstr>分配多余空间之前子项占据的主轴空间</vt:lpstr>
      <vt:lpstr>子项缩小，放大，分配剩余空间简写</vt:lpstr>
      <vt:lpstr>允许子项有单独的对齐方式</vt:lpstr>
      <vt:lpstr>GRID布局</vt:lpstr>
      <vt:lpstr>PowerPoint 演示文稿</vt:lpstr>
      <vt:lpstr>grid基础结构</vt:lpstr>
      <vt:lpstr>grid基础概念</vt:lpstr>
      <vt:lpstr>栅格容器属性</vt:lpstr>
      <vt:lpstr>绘制grid布局</vt:lpstr>
      <vt:lpstr>定义栅格轨迹大小</vt:lpstr>
      <vt:lpstr>定义栅格线名称</vt:lpstr>
      <vt:lpstr>定义栅格区域名称</vt:lpstr>
      <vt:lpstr>定义栅格线大小</vt:lpstr>
      <vt:lpstr>栅格项目内容对齐</vt:lpstr>
      <vt:lpstr>栅格项目与栅格容器对齐</vt:lpstr>
      <vt:lpstr>自动生成的栅格轨迹</vt:lpstr>
      <vt:lpstr>自动填充栅格项目的位置</vt:lpstr>
      <vt:lpstr>栅格容器的grid 属性简写</vt:lpstr>
      <vt:lpstr>栅格项目属性</vt:lpstr>
      <vt:lpstr>指定栅格项目的栅格区域</vt:lpstr>
      <vt:lpstr>指定栅格项目的栅格区域简写</vt:lpstr>
      <vt:lpstr>指定栅格项目的栅格区域</vt:lpstr>
      <vt:lpstr>谢谢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 Flex&amp;Grid</dc:title>
  <dc:creator>倪洋</dc:creator>
  <cp:lastModifiedBy>倪洋</cp:lastModifiedBy>
  <cp:revision>43</cp:revision>
  <dcterms:created xsi:type="dcterms:W3CDTF">2017-08-17T07:26:15Z</dcterms:created>
  <dcterms:modified xsi:type="dcterms:W3CDTF">2017-09-29T02:22:24Z</dcterms:modified>
</cp:coreProperties>
</file>