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6" r:id="rId3"/>
    <p:sldId id="265" r:id="rId4"/>
    <p:sldId id="258" r:id="rId5"/>
    <p:sldId id="259" r:id="rId6"/>
    <p:sldId id="260" r:id="rId7"/>
    <p:sldId id="257" r:id="rId8"/>
    <p:sldId id="262" r:id="rId9"/>
    <p:sldId id="261" r:id="rId10"/>
    <p:sldId id="263" r:id="rId11"/>
    <p:sldId id="264" r:id="rId12"/>
    <p:sldId id="272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82CA50-02F0-D04A-A2BA-689E089B0440}">
          <p14:sldIdLst>
            <p14:sldId id="256"/>
            <p14:sldId id="266"/>
            <p14:sldId id="265"/>
            <p14:sldId id="258"/>
            <p14:sldId id="259"/>
            <p14:sldId id="260"/>
            <p14:sldId id="257"/>
            <p14:sldId id="262"/>
            <p14:sldId id="261"/>
            <p14:sldId id="263"/>
            <p14:sldId id="264"/>
            <p14:sldId id="272"/>
            <p14:sldId id="268"/>
            <p14:sldId id="269"/>
            <p14:sldId id="270"/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18"/>
  </p:normalViewPr>
  <p:slideViewPr>
    <p:cSldViewPr snapToGrid="0" snapToObjects="1">
      <p:cViewPr varScale="1">
        <p:scale>
          <a:sx n="62" d="100"/>
          <a:sy n="62" d="100"/>
        </p:scale>
        <p:origin x="96" y="756"/>
      </p:cViewPr>
      <p:guideLst/>
    </p:cSldViewPr>
  </p:slideViewPr>
  <p:outlineViewPr>
    <p:cViewPr>
      <p:scale>
        <a:sx n="33" d="100"/>
        <a:sy n="33" d="100"/>
      </p:scale>
      <p:origin x="0" y="-2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1508-66C8-A04C-9B52-C8E4F8B2F69E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7BEF-11A0-F544-A726-D4EA06DCF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8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功能差异</a:t>
            </a:r>
            <a:r>
              <a:rPr lang="en-US" altLang="zh-CN" b="0" dirty="0"/>
              <a:t>-</a:t>
            </a:r>
            <a:r>
              <a:rPr lang="zh-CN" altLang="en-US" b="0" dirty="0"/>
              <a:t>使用了更小的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，不包含模板便宜功能，减少体积，提高效率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811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中的样式是由原生渲染器解析的，出于性能和功能复杂度的考虑，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的特性做了一些取舍，使其更符合最佳实践。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默认是 </a:t>
            </a:r>
            <a:r>
              <a:rPr lang="en-US" altLang="zh-CN" dirty="0"/>
              <a:t>scoped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作用域。为了保持和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的一致性。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盒模型的 </a:t>
            </a:r>
            <a:r>
              <a:rPr lang="en-US" altLang="zh-CN" dirty="0"/>
              <a:t>box-sizing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默认为 </a:t>
            </a:r>
            <a:r>
              <a:rPr lang="en-US" altLang="zh-CN" dirty="0"/>
              <a:t>border-box</a:t>
            </a:r>
            <a:r>
              <a:rPr lang="zh-CN" altLang="en-US" dirty="0"/>
              <a:t>，不支持简写，不支持</a:t>
            </a:r>
            <a:r>
              <a:rPr lang="en-US" altLang="zh-CN" dirty="0"/>
              <a:t>display</a:t>
            </a:r>
            <a:r>
              <a:rPr lang="zh-CN" altLang="en-US" dirty="0"/>
              <a:t>：</a:t>
            </a:r>
            <a:r>
              <a:rPr lang="en-US" altLang="zh-CN" dirty="0"/>
              <a:t>none   </a:t>
            </a:r>
            <a:r>
              <a:rPr lang="zh-CN" altLang="en-US" dirty="0"/>
              <a:t>所以</a:t>
            </a:r>
            <a:r>
              <a:rPr lang="en-US" altLang="zh-CN" dirty="0"/>
              <a:t>v-show</a:t>
            </a:r>
            <a:r>
              <a:rPr lang="zh-CN" altLang="en-US" dirty="0"/>
              <a:t>也不支持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flex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需注意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flex-direction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为默认值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Position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下，超出部分将不可见，因为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端元素 </a:t>
            </a:r>
            <a:r>
              <a:rPr lang="en-US" altLang="zh-CN" dirty="0"/>
              <a:t>overflow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默认值为 </a:t>
            </a:r>
            <a:r>
              <a:rPr lang="en-US" altLang="zh-CN" dirty="0"/>
              <a:t>hidden</a:t>
            </a:r>
            <a:r>
              <a:rPr lang="zh-CN" altLang="en-US" dirty="0"/>
              <a:t>。不支持</a:t>
            </a:r>
            <a:r>
              <a:rPr lang="en-US" altLang="zh-CN" dirty="0"/>
              <a:t>z-index</a:t>
            </a:r>
          </a:p>
          <a:p>
            <a:r>
              <a:rPr lang="zh-CN" altLang="en-US" dirty="0"/>
              <a:t>所有组件都支持伪类</a:t>
            </a:r>
            <a:r>
              <a:rPr lang="en-US" altLang="zh-CN" dirty="0"/>
              <a:t>active</a:t>
            </a:r>
            <a:r>
              <a:rPr lang="zh-CN" altLang="en-US" dirty="0"/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 </a:t>
            </a:r>
            <a:r>
              <a:rPr lang="en-US" altLang="zh-CN" dirty="0"/>
              <a:t>input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组件和 </a:t>
            </a:r>
            <a:r>
              <a:rPr lang="en-US" altLang="zh-CN" dirty="0" err="1"/>
              <a:t>textarea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组件支持 </a:t>
            </a:r>
            <a:r>
              <a:rPr lang="en-US" altLang="zh-CN" dirty="0"/>
              <a:t>focus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enabled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disabled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都支持线性渐变，双色六方向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background-image: linear-gradient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box-shadow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仅仅支持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4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安装脚手架 建立项目 安装依赖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38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64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Playground </a:t>
            </a:r>
            <a:r>
              <a:rPr kumimoji="1" lang="zh-CN" altLang="en-US" dirty="0"/>
              <a:t>是一个效果浏览工具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它内置了一些 </a:t>
            </a:r>
            <a:r>
              <a:rPr kumimoji="1" lang="en-US" altLang="zh-CN" dirty="0"/>
              <a:t>WEEX</a:t>
            </a:r>
            <a:r>
              <a:rPr kumimoji="1" lang="zh-CN" altLang="en-US" dirty="0"/>
              <a:t> 可以实现的效果</a:t>
            </a:r>
            <a:r>
              <a:rPr kumimoji="1" lang="en-US" altLang="zh-CN" dirty="0"/>
              <a:t>,</a:t>
            </a:r>
            <a:r>
              <a:rPr kumimoji="1" lang="zh-CN" altLang="en-US" dirty="0"/>
              <a:t>同时也可以用它实时浏览我们自己写的页面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并且这些内容不是 </a:t>
            </a:r>
            <a:r>
              <a:rPr kumimoji="1" lang="en-US" altLang="zh-CN" dirty="0"/>
              <a:t>H5,</a:t>
            </a:r>
            <a:r>
              <a:rPr kumimoji="1" lang="zh-CN" altLang="en-US" dirty="0"/>
              <a:t>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虽然都使用</a:t>
            </a:r>
            <a:r>
              <a:rPr lang="en-US" altLang="zh-CN" dirty="0"/>
              <a:t>html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但是有区别的 对</a:t>
            </a:r>
            <a:r>
              <a:rPr lang="en-US" altLang="zh-CN" dirty="0"/>
              <a:t>web</a:t>
            </a:r>
            <a:r>
              <a:rPr lang="zh-CN" altLang="en-US" dirty="0"/>
              <a:t>标准的支持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79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WXEnvironment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WeexSDK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weexVersion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应用的名称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应用的版本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appVersion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平台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系统名称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系统版本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osVersion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设备宽度高度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deviceWidth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因为浏览器和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行为上的差异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提供了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模块来操作页面跳转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如前进后退在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一个标签中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原生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中则是跳转至别的视图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navigator.push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animated,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(animated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只支持字符串的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14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事件类型需要注意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不区分事件捕捉和冒泡阶段相当于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级事件</a:t>
            </a:r>
            <a:endParaRPr kumimoji="1"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click</a:t>
            </a:r>
            <a:r>
              <a:rPr lang="zh-CN" altLang="en-US" b="1" dirty="0"/>
              <a:t> 点击</a:t>
            </a:r>
            <a:r>
              <a:rPr lang="en-US" altLang="zh-CN" b="1" dirty="0"/>
              <a:t>(input</a:t>
            </a:r>
            <a:r>
              <a:rPr lang="zh-CN" altLang="en-US" b="1" dirty="0"/>
              <a:t> </a:t>
            </a:r>
            <a:r>
              <a:rPr lang="en-US" altLang="zh-CN" b="1" dirty="0"/>
              <a:t>switch</a:t>
            </a:r>
            <a:r>
              <a:rPr lang="zh-CN" altLang="en-US" b="1" dirty="0"/>
              <a:t>不支持可用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事件</a:t>
            </a:r>
            <a:r>
              <a:rPr lang="en-US" altLang="zh-CN" b="1" dirty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page</a:t>
            </a:r>
            <a:r>
              <a:rPr lang="zh-CN" altLang="en-US" b="1" dirty="0"/>
              <a:t>  </a:t>
            </a:r>
            <a:r>
              <a:rPr lang="en-US" altLang="zh-CN" dirty="0"/>
              <a:t>navigator</a:t>
            </a:r>
            <a:r>
              <a:rPr lang="zh-CN" altLang="en-US" dirty="0"/>
              <a:t>模块打开新页面触发</a:t>
            </a:r>
            <a:r>
              <a:rPr lang="en-US" altLang="zh-CN" dirty="0"/>
              <a:t>(app</a:t>
            </a:r>
            <a:r>
              <a:rPr lang="zh-CN" altLang="en-US" dirty="0"/>
              <a:t> 专有</a:t>
            </a:r>
            <a:r>
              <a:rPr lang="en-US" altLang="zh-CN" dirty="0"/>
              <a:t>h5</a:t>
            </a:r>
            <a:r>
              <a:rPr lang="zh-CN" altLang="en-US" dirty="0"/>
              <a:t>无效</a:t>
            </a:r>
            <a:r>
              <a:rPr lang="en-US" altLang="zh-CN" dirty="0"/>
              <a:t>)</a:t>
            </a: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25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剪切板模块 导航模块 本地存储模块</a:t>
            </a:r>
            <a:endParaRPr lang="en-US" altLang="zh-CN" b="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有些接口在浏览器环境中也存在，不过在使用时应该注意浏览器的兼容性；如剪贴板功能，出于安全性考虑，绝大多数浏览器都限制其使用。</a:t>
            </a: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38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76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B8EC-C3FF-4946-9F35-4C8DE8F76F34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ex.apache.org/cn/playgroun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twe.org/vu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WEEX </a:t>
            </a:r>
            <a:r>
              <a:rPr kumimoji="1" lang="zh-CN" altLang="en-US" dirty="0"/>
              <a:t>  简单分享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开发体验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开发者可以使用自己熟悉的语言写</a:t>
            </a:r>
            <a:r>
              <a:rPr kumimoji="1" lang="en-US" altLang="zh-CN" dirty="0" err="1"/>
              <a:t>weex</a:t>
            </a:r>
            <a:endParaRPr kumimoji="1" lang="en-US" altLang="zh-CN" dirty="0"/>
          </a:p>
          <a:p>
            <a:r>
              <a:rPr lang="en-US" altLang="zh-CN" dirty="0"/>
              <a:t> HTML </a:t>
            </a:r>
            <a:r>
              <a:rPr lang="zh-CN" altLang="en-US" dirty="0"/>
              <a:t>结构和内容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界面展示</a:t>
            </a:r>
            <a:endParaRPr lang="en-US" altLang="zh-CN" dirty="0"/>
          </a:p>
          <a:p>
            <a:r>
              <a:rPr lang="en-US" altLang="zh-CN" dirty="0"/>
              <a:t>JavaScript </a:t>
            </a:r>
            <a:r>
              <a:rPr lang="zh-CN" altLang="en-US" dirty="0"/>
              <a:t>行为和义务逻辑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010F-C628-4EF7-B624-7102C603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Weex</a:t>
            </a:r>
            <a:r>
              <a:rPr lang="en-US" altLang="zh-CN" b="1" dirty="0"/>
              <a:t> </a:t>
            </a:r>
            <a:r>
              <a:rPr lang="zh-CN" altLang="en-US" b="1" dirty="0"/>
              <a:t>对 </a:t>
            </a:r>
            <a:r>
              <a:rPr lang="en-US" altLang="zh-CN" b="1" dirty="0"/>
              <a:t>Web </a:t>
            </a:r>
            <a:r>
              <a:rPr lang="zh-CN" altLang="en-US" b="1" dirty="0"/>
              <a:t>标准的支持情况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7812-E75C-4C54-9B02-562DAB47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标签：支持基本的容器 </a:t>
            </a:r>
            <a:r>
              <a:rPr lang="en-US" altLang="zh-CN" dirty="0"/>
              <a:t>(div)</a:t>
            </a:r>
            <a:r>
              <a:rPr lang="zh-CN" altLang="en-US" dirty="0"/>
              <a:t>、文本 </a:t>
            </a:r>
            <a:r>
              <a:rPr lang="en-US" altLang="zh-CN" dirty="0"/>
              <a:t>(text)</a:t>
            </a:r>
            <a:r>
              <a:rPr lang="zh-CN" altLang="en-US" dirty="0"/>
              <a:t>、图片 </a:t>
            </a:r>
            <a:r>
              <a:rPr lang="en-US" altLang="zh-CN" dirty="0"/>
              <a:t>(image)</a:t>
            </a:r>
            <a:r>
              <a:rPr lang="zh-CN" altLang="en-US" dirty="0"/>
              <a:t>、视频 </a:t>
            </a:r>
            <a:r>
              <a:rPr lang="en-US" altLang="zh-CN" dirty="0"/>
              <a:t>(video) </a:t>
            </a:r>
            <a:r>
              <a:rPr lang="zh-CN" altLang="en-US" dirty="0"/>
              <a:t>等组件，</a:t>
            </a:r>
            <a:r>
              <a:rPr lang="en-US" altLang="zh-CN" dirty="0"/>
              <a:t>HTML </a:t>
            </a:r>
            <a:r>
              <a:rPr lang="zh-CN" altLang="en-US" dirty="0"/>
              <a:t>中几乎所有的块级标签都可以通过容器组件进行自定义模拟。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支持部分常用的 </a:t>
            </a:r>
            <a:r>
              <a:rPr lang="en-US" altLang="zh-CN" dirty="0"/>
              <a:t>CSS </a:t>
            </a:r>
            <a:r>
              <a:rPr lang="zh-CN" altLang="en-US" dirty="0"/>
              <a:t>属性、值类型和单位，并且会根据用户反馈和在 </a:t>
            </a:r>
            <a:r>
              <a:rPr lang="en-US" altLang="zh-CN" dirty="0"/>
              <a:t>web </a:t>
            </a:r>
            <a:r>
              <a:rPr lang="zh-CN" altLang="en-US" dirty="0"/>
              <a:t>中的使用频度陆续支持更多。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：目前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提供了一套简化版的 </a:t>
            </a:r>
            <a:r>
              <a:rPr lang="en-US" altLang="zh-CN" dirty="0"/>
              <a:t>DOM APIs</a:t>
            </a:r>
            <a:r>
              <a:rPr lang="zh-CN" altLang="en-US" dirty="0"/>
              <a:t>，用来操作原生界面，同时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在陆续支持更多的 </a:t>
            </a:r>
            <a:r>
              <a:rPr lang="en-US" altLang="zh-CN" dirty="0"/>
              <a:t>W3C Device APIs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68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0B37-32EB-4B4E-87B5-1E8FAC27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100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Weex</a:t>
            </a:r>
            <a:r>
              <a:rPr lang="en-US" altLang="zh-CN" b="1" dirty="0"/>
              <a:t>  </a:t>
            </a:r>
            <a:r>
              <a:rPr lang="zh-CN" altLang="en-US" b="1" dirty="0"/>
              <a:t>和 </a:t>
            </a:r>
            <a:r>
              <a:rPr lang="en-US" altLang="zh-CN" b="1" dirty="0"/>
              <a:t>Web </a:t>
            </a:r>
            <a:r>
              <a:rPr lang="zh-CN" altLang="en-US" b="1" dirty="0"/>
              <a:t>平台的差异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3FDBD-9C79-4CDC-864C-66F00B0D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4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没有 </a:t>
            </a:r>
            <a:r>
              <a:rPr kumimoji="1" lang="en-US" altLang="zh-CN" sz="3200" dirty="0"/>
              <a:t>DOM</a:t>
            </a:r>
            <a:r>
              <a:rPr lang="zh-CN" altLang="en-US" sz="3200" dirty="0"/>
              <a:t>（</a:t>
            </a:r>
            <a:r>
              <a:rPr lang="en-US" altLang="zh-CN" sz="3200" dirty="0"/>
              <a:t>Document Object Model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/>
              <a:t>不存在 </a:t>
            </a:r>
            <a:r>
              <a:rPr lang="en-US" altLang="zh-CN" dirty="0" err="1"/>
              <a:t>document,window,screen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WXEnvironment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kumimoji="1" lang="zh-CN" altLang="en-US" sz="3200" dirty="0"/>
              <a:t>没有 </a:t>
            </a:r>
            <a:r>
              <a:rPr lang="en-US" altLang="zh-CN" sz="3200" dirty="0"/>
              <a:t>BOM</a:t>
            </a:r>
            <a:r>
              <a:rPr lang="zh-CN" altLang="en-US" sz="3200" dirty="0"/>
              <a:t>（</a:t>
            </a:r>
            <a:r>
              <a:rPr lang="en-US" altLang="zh-CN" sz="3200" dirty="0"/>
              <a:t>Browser Object Model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/>
              <a:t>也没有</a:t>
            </a:r>
            <a:r>
              <a:rPr lang="en-US" altLang="zh-CN" dirty="0"/>
              <a:t>history </a:t>
            </a:r>
            <a:r>
              <a:rPr lang="zh-CN" altLang="en-US" dirty="0"/>
              <a:t>、</a:t>
            </a:r>
            <a:r>
              <a:rPr lang="en-US" altLang="zh-CN" dirty="0"/>
              <a:t>location </a:t>
            </a:r>
            <a:r>
              <a:rPr lang="zh-CN" altLang="en-US" dirty="0"/>
              <a:t>、</a:t>
            </a:r>
            <a:r>
              <a:rPr lang="en-US" altLang="zh-CN" dirty="0"/>
              <a:t>navigator</a:t>
            </a:r>
          </a:p>
          <a:p>
            <a:r>
              <a:rPr lang="zh-CN" altLang="en-US" dirty="0"/>
              <a:t>提供了</a:t>
            </a:r>
            <a:r>
              <a:rPr lang="en-US" altLang="zh-CN" dirty="0"/>
              <a:t>navigator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97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3200" dirty="0"/>
              <a:t>支持的事件类型</a:t>
            </a:r>
            <a:endParaRPr kumimoji="1" lang="en-US" altLang="zh-CN" sz="3200" dirty="0"/>
          </a:p>
          <a:p>
            <a:r>
              <a:rPr lang="zh-CN" altLang="en-US" dirty="0"/>
              <a:t>标签支持绑定事件，和</a:t>
            </a:r>
            <a:r>
              <a:rPr lang="en-US" altLang="zh-CN" dirty="0"/>
              <a:t>web</a:t>
            </a:r>
            <a:r>
              <a:rPr lang="zh-CN" altLang="en-US" dirty="0"/>
              <a:t>页面写法一样，但</a:t>
            </a:r>
            <a:r>
              <a:rPr lang="en-US" altLang="zh-CN" dirty="0"/>
              <a:t>app</a:t>
            </a:r>
            <a:r>
              <a:rPr lang="zh-CN" altLang="en-US" dirty="0"/>
              <a:t> 中的事件是由原生组件捕获并触发的，行为和浏览器中有所不同，事件中的属性也和 </a:t>
            </a:r>
            <a:r>
              <a:rPr lang="en-US" altLang="zh-CN" dirty="0"/>
              <a:t>Web </a:t>
            </a:r>
            <a:r>
              <a:rPr lang="zh-CN" altLang="en-US" dirty="0"/>
              <a:t>中有差异。</a:t>
            </a:r>
            <a:endParaRPr lang="en-US" altLang="zh-CN" dirty="0"/>
          </a:p>
          <a:p>
            <a:r>
              <a:rPr lang="en-US" altLang="zh-CN" dirty="0"/>
              <a:t>click</a:t>
            </a:r>
            <a:r>
              <a:rPr lang="zh-CN" altLang="en-US" dirty="0"/>
              <a:t> 点击</a:t>
            </a:r>
            <a:r>
              <a:rPr lang="en-US" altLang="zh-CN" dirty="0"/>
              <a:t>(input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不支持可用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事件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longpress</a:t>
            </a:r>
            <a:r>
              <a:rPr lang="zh-CN" altLang="en-US" dirty="0"/>
              <a:t> 长按</a:t>
            </a:r>
            <a:endParaRPr lang="en-US" altLang="zh-CN" dirty="0"/>
          </a:p>
          <a:p>
            <a:r>
              <a:rPr lang="en-US" altLang="zh-CN" dirty="0"/>
              <a:t>appear</a:t>
            </a:r>
            <a:r>
              <a:rPr lang="zh-CN" altLang="en-US" dirty="0"/>
              <a:t> 变为屏幕内可见</a:t>
            </a:r>
            <a:endParaRPr lang="en-US" altLang="zh-CN" dirty="0"/>
          </a:p>
          <a:p>
            <a:r>
              <a:rPr lang="en-US" altLang="zh-CN" dirty="0"/>
              <a:t>disappear</a:t>
            </a:r>
            <a:r>
              <a:rPr lang="zh-CN" altLang="en-US" dirty="0"/>
              <a:t> 变为屏幕内不可见</a:t>
            </a:r>
            <a:endParaRPr lang="en-US" altLang="zh-CN" dirty="0"/>
          </a:p>
          <a:p>
            <a:r>
              <a:rPr lang="en-US" altLang="zh-CN" dirty="0"/>
              <a:t>page</a:t>
            </a:r>
            <a:r>
              <a:rPr lang="zh-CN" altLang="en-US" dirty="0"/>
              <a:t>  打开新页面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1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能够调用移动设备原生 </a:t>
            </a:r>
            <a:r>
              <a:rPr lang="en-US" altLang="zh-CN" sz="3200" b="1" dirty="0"/>
              <a:t>API</a:t>
            </a:r>
          </a:p>
          <a:p>
            <a:r>
              <a:rPr lang="zh-CN" altLang="en-US" dirty="0"/>
              <a:t>为了保持框架的通用性，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内置的原生模块有限</a:t>
            </a:r>
            <a:r>
              <a:rPr lang="en-US" altLang="zh-CN" dirty="0"/>
              <a:t>(clipboard </a:t>
            </a:r>
            <a:r>
              <a:rPr lang="zh-CN" altLang="en-US" dirty="0"/>
              <a:t>、 </a:t>
            </a:r>
            <a:r>
              <a:rPr lang="en-US" altLang="zh-CN" dirty="0"/>
              <a:t>navigator </a:t>
            </a:r>
            <a:r>
              <a:rPr lang="zh-CN" altLang="en-US" dirty="0"/>
              <a:t>、</a:t>
            </a:r>
            <a:r>
              <a:rPr lang="en-US" altLang="zh-CN" dirty="0"/>
              <a:t>storage </a:t>
            </a:r>
            <a:r>
              <a:rPr lang="zh-CN" altLang="en-US" dirty="0"/>
              <a:t>等。</a:t>
            </a:r>
            <a:r>
              <a:rPr lang="en-US" altLang="zh-CN" dirty="0"/>
              <a:t>)</a:t>
            </a:r>
            <a:r>
              <a:rPr lang="zh-CN" altLang="en-US" dirty="0"/>
              <a:t>，不过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提供了横向扩展的能力，可以扩展原生模块</a:t>
            </a:r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73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5DB12-6E26-4ACB-B974-67D0F704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602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Vue</a:t>
            </a:r>
            <a:r>
              <a:rPr lang="en-US" altLang="zh-CN" b="1" dirty="0"/>
              <a:t> 2.x </a:t>
            </a:r>
            <a:r>
              <a:rPr lang="zh-CN" altLang="en-US" b="1" dirty="0"/>
              <a:t>在 </a:t>
            </a:r>
            <a:r>
              <a:rPr lang="en-US" altLang="zh-CN" b="1" dirty="0" err="1"/>
              <a:t>Weex</a:t>
            </a:r>
            <a:r>
              <a:rPr lang="en-US" altLang="zh-CN" b="1" dirty="0"/>
              <a:t> </a:t>
            </a:r>
            <a:r>
              <a:rPr lang="zh-CN" altLang="en-US" b="1" dirty="0"/>
              <a:t>和 </a:t>
            </a:r>
            <a:r>
              <a:rPr lang="en-US" altLang="zh-CN" b="1" dirty="0"/>
              <a:t>Web </a:t>
            </a:r>
            <a:r>
              <a:rPr lang="zh-CN" altLang="en-US" b="1" dirty="0"/>
              <a:t>中的差异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17500-6BCE-4776-BAD6-F5812277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9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AB3AD-47EC-4839-8DD6-1B98406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功能差异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0348F-E484-48F4-BE02-B73D5D49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仅引入了 </a:t>
            </a:r>
            <a:r>
              <a:rPr lang="en-US" altLang="zh-CN" sz="3200" b="1" dirty="0" err="1"/>
              <a:t>Vue</a:t>
            </a:r>
            <a:r>
              <a:rPr lang="en-US" altLang="zh-CN" sz="3200" b="1" dirty="0"/>
              <a:t> Runtime</a:t>
            </a:r>
          </a:p>
          <a:p>
            <a:r>
              <a:rPr lang="zh-CN" altLang="en-US" dirty="0"/>
              <a:t>定义组件时不支持使用</a:t>
            </a:r>
            <a:r>
              <a:rPr lang="en-US" altLang="zh-CN" dirty="0"/>
              <a:t>template</a:t>
            </a:r>
          </a:p>
          <a:p>
            <a:r>
              <a:rPr lang="zh-CN" altLang="en-US" dirty="0"/>
              <a:t>不支持使用 </a:t>
            </a:r>
            <a:r>
              <a:rPr lang="en-US" altLang="zh-CN" dirty="0"/>
              <a:t>x-templates</a:t>
            </a:r>
          </a:p>
          <a:p>
            <a:r>
              <a:rPr lang="zh-CN" altLang="en-US" dirty="0"/>
              <a:t>不支持使用 </a:t>
            </a:r>
            <a:r>
              <a:rPr lang="en-US" altLang="zh-CN" dirty="0" err="1"/>
              <a:t>Vue.compile</a:t>
            </a:r>
            <a:endParaRPr lang="en-US" altLang="zh-CN" b="1" dirty="0"/>
          </a:p>
          <a:p>
            <a:r>
              <a:rPr lang="zh-CN" altLang="en-US" sz="3200" b="1" dirty="0"/>
              <a:t>隔离多页面的作用域</a:t>
            </a:r>
            <a:endParaRPr lang="en-US" altLang="zh-CN" sz="3200" b="1" dirty="0"/>
          </a:p>
          <a:p>
            <a:r>
              <a:rPr lang="en-US" altLang="zh-CN" sz="3200" b="1" dirty="0" err="1"/>
              <a:t>Vue.config</a:t>
            </a:r>
            <a:r>
              <a:rPr lang="en-US" altLang="zh-CN" sz="3200" b="1" dirty="0"/>
              <a:t>  </a:t>
            </a:r>
            <a:r>
              <a:rPr lang="en-US" altLang="zh-CN" sz="3200" b="1" dirty="0" err="1"/>
              <a:t>Vue.component</a:t>
            </a:r>
            <a:r>
              <a:rPr lang="en-US" altLang="zh-CN" sz="3200" b="1" dirty="0"/>
              <a:t>  </a:t>
            </a:r>
            <a:r>
              <a:rPr lang="en-US" altLang="zh-CN" sz="3200" b="1" dirty="0" err="1"/>
              <a:t>Vue.filter</a:t>
            </a:r>
            <a:r>
              <a:rPr lang="en-US" altLang="zh-CN" sz="3200" b="1" dirty="0"/>
              <a:t>  </a:t>
            </a:r>
            <a:r>
              <a:rPr lang="en-US" altLang="zh-CN" sz="3200" b="1" dirty="0" err="1"/>
              <a:t>Vue.mixin</a:t>
            </a:r>
            <a:r>
              <a:rPr lang="en-US" altLang="zh-CN" sz="3200" b="1" dirty="0"/>
              <a:t>  </a:t>
            </a:r>
            <a:r>
              <a:rPr lang="en-US" altLang="zh-CN" sz="3200" b="1" dirty="0" err="1"/>
              <a:t>Vue.use</a:t>
            </a:r>
            <a:endParaRPr lang="en-US" altLang="zh-CN" sz="3200" b="1" dirty="0"/>
          </a:p>
          <a:p>
            <a:r>
              <a:rPr lang="zh-CN" altLang="en-US" sz="3200" b="1" dirty="0"/>
              <a:t>功能不受影响，但是只在一页内生效</a:t>
            </a:r>
            <a:endParaRPr lang="en-US" altLang="zh-CN" sz="3200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51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256C2-53F3-49EA-9110-CC9660A3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样式差异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46BD7-E95E-4FA2-8AB0-B0A55746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单类名选择器和作用域</a:t>
            </a:r>
          </a:p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中只支持单个类名选择器，不支持关系选择器，也不支持属性选择器。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b="1" dirty="0"/>
              <a:t>组件级别的作用域</a:t>
            </a:r>
            <a:endParaRPr lang="en-US" altLang="zh-CN" sz="3200" b="1" dirty="0"/>
          </a:p>
          <a:p>
            <a:endParaRPr lang="zh-CN" altLang="en-US" sz="3200" b="1" dirty="0"/>
          </a:p>
          <a:p>
            <a:r>
              <a:rPr lang="zh-CN" altLang="en-US" sz="3200" b="1" dirty="0"/>
              <a:t>支持的样式属性</a:t>
            </a:r>
            <a:endParaRPr lang="en-US" altLang="zh-CN" sz="3200" b="1" dirty="0"/>
          </a:p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支持了基本的盒模型和 </a:t>
            </a:r>
            <a:r>
              <a:rPr lang="en-US" altLang="zh-CN" dirty="0"/>
              <a:t>flexbox </a:t>
            </a:r>
            <a:r>
              <a:rPr lang="zh-CN" altLang="en-US" dirty="0"/>
              <a:t>布局，以及其他常用样式</a:t>
            </a:r>
            <a:endParaRPr lang="zh-CN" altLang="en-US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04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DCE9-FCCC-4369-89C1-304007B5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编译环境的差异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F4A1E-D0E9-42D5-8AA5-048C6688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平台，和普通 </a:t>
            </a:r>
            <a:r>
              <a:rPr lang="en-US" altLang="zh-CN" dirty="0" err="1"/>
              <a:t>Vue</a:t>
            </a:r>
            <a:r>
              <a:rPr lang="en-US" altLang="zh-CN" dirty="0"/>
              <a:t> 2.X </a:t>
            </a:r>
            <a:r>
              <a:rPr lang="zh-CN" altLang="en-US" dirty="0"/>
              <a:t>项目一样，可以使用任意官方推荐的方式编译源文件。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 Android </a:t>
            </a:r>
            <a:r>
              <a:rPr lang="zh-CN" altLang="en-US" dirty="0"/>
              <a:t>和 </a:t>
            </a:r>
            <a:r>
              <a:rPr lang="en-US" altLang="zh-CN" dirty="0"/>
              <a:t>iOS </a:t>
            </a:r>
            <a:r>
              <a:rPr lang="zh-CN" altLang="en-US" dirty="0"/>
              <a:t>平台，目前只能使用 </a:t>
            </a:r>
            <a:r>
              <a:rPr lang="en-US" altLang="zh-CN" dirty="0" err="1"/>
              <a:t>Webpack</a:t>
            </a:r>
            <a:r>
              <a:rPr lang="en-US" altLang="zh-CN" dirty="0"/>
              <a:t> + </a:t>
            </a:r>
            <a:r>
              <a:rPr lang="en-US" altLang="zh-CN" dirty="0" err="1"/>
              <a:t>weex</a:t>
            </a:r>
            <a:r>
              <a:rPr lang="en-US" altLang="zh-CN" dirty="0"/>
              <a:t>-loader </a:t>
            </a:r>
            <a:r>
              <a:rPr lang="zh-CN" altLang="en-US" dirty="0"/>
              <a:t>来生成原生端可用的 </a:t>
            </a:r>
            <a:r>
              <a:rPr lang="en-US" altLang="zh-CN" dirty="0" err="1"/>
              <a:t>js</a:t>
            </a:r>
            <a:r>
              <a:rPr lang="en-US" altLang="zh-CN" dirty="0"/>
              <a:t> bundle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weex</a:t>
            </a:r>
            <a:r>
              <a:rPr lang="en-US" altLang="zh-CN" dirty="0"/>
              <a:t>-loader </a:t>
            </a:r>
            <a:r>
              <a:rPr lang="zh-CN" altLang="en-US" dirty="0"/>
              <a:t>时推荐使用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文件作为</a:t>
            </a:r>
            <a:r>
              <a:rPr lang="en-US" altLang="zh-CN" dirty="0" err="1"/>
              <a:t>webpack</a:t>
            </a:r>
            <a:r>
              <a:rPr lang="zh-CN" altLang="en-US" dirty="0"/>
              <a:t>的入口文件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19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 </a:t>
            </a:r>
            <a:r>
              <a:rPr kumimoji="1" lang="en-US" altLang="zh-CN" dirty="0"/>
              <a:t>WEEX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是一套简单易用的跨平台开发方案，能以 </a:t>
            </a:r>
            <a:r>
              <a:rPr lang="en-US" altLang="zh-CN" dirty="0"/>
              <a:t>web </a:t>
            </a:r>
            <a:r>
              <a:rPr lang="zh-CN" altLang="en-US" dirty="0"/>
              <a:t>的开发体验构建高性能、可扩展的 </a:t>
            </a:r>
            <a:r>
              <a:rPr lang="en-US" altLang="zh-CN" dirty="0"/>
              <a:t>native </a:t>
            </a:r>
            <a:r>
              <a:rPr lang="zh-CN" altLang="en-US" dirty="0"/>
              <a:t>应用，为了做到这些，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合作，使用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作为上层框架，并遵循 </a:t>
            </a:r>
            <a:r>
              <a:rPr lang="en-US" altLang="zh-CN" dirty="0"/>
              <a:t>W3C </a:t>
            </a:r>
            <a:r>
              <a:rPr lang="zh-CN" altLang="en-US" dirty="0"/>
              <a:t>标准实现了统一的 </a:t>
            </a:r>
            <a:r>
              <a:rPr lang="en-US" altLang="zh-CN" dirty="0" err="1"/>
              <a:t>JSEngine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DOM API</a:t>
            </a:r>
            <a:r>
              <a:rPr lang="zh-CN" altLang="en-US" dirty="0"/>
              <a:t>，这样一来，你甚至可以使用其他框架驱动 </a:t>
            </a:r>
            <a:r>
              <a:rPr lang="en-US" altLang="zh-CN" dirty="0" err="1"/>
              <a:t>Weex</a:t>
            </a:r>
            <a:r>
              <a:rPr lang="zh-CN" altLang="en-US" dirty="0"/>
              <a:t>，打造三端一致的 </a:t>
            </a:r>
            <a:r>
              <a:rPr lang="en-US" altLang="zh-CN" dirty="0"/>
              <a:t>native </a:t>
            </a:r>
            <a:r>
              <a:rPr lang="zh-CN" altLang="en-US" dirty="0"/>
              <a:t>应用。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26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49C25-DA90-4541-83DA-5E67BF97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一次撰写，多端运行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3C49D-066E-4527-94CB-98CBE95A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首先 </a:t>
            </a:r>
            <a:r>
              <a:rPr lang="en-US" altLang="zh-CN" dirty="0"/>
              <a:t>web </a:t>
            </a:r>
            <a:r>
              <a:rPr lang="zh-CN" altLang="en-US" dirty="0"/>
              <a:t>开发体验在各端当中是相同的。包括语法设计和工程链路。</a:t>
            </a:r>
          </a:p>
          <a:p>
            <a:r>
              <a:rPr lang="zh-CN" altLang="en-US" dirty="0"/>
              <a:t>其次，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的组件、模块设计都是 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zh-CN" altLang="en-US" dirty="0"/>
              <a:t>的开发者共同讨论出来的，有一定的通用性和普遍性。</a:t>
            </a:r>
          </a:p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开发同一份代码，可以在不同的端上分别执行，避免了多端的重复研发成本。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：部分功能特性由于 </a:t>
            </a:r>
            <a:r>
              <a:rPr lang="en-US" altLang="zh-CN" dirty="0"/>
              <a:t>native </a:t>
            </a:r>
            <a:r>
              <a:rPr lang="zh-CN" altLang="en-US" dirty="0"/>
              <a:t>特性的关系，会略有不同，我们会在相应的组件、模块、</a:t>
            </a:r>
            <a:r>
              <a:rPr lang="en-US" altLang="zh-CN" dirty="0"/>
              <a:t>API </a:t>
            </a:r>
            <a:r>
              <a:rPr lang="zh-CN" altLang="en-US" dirty="0"/>
              <a:t>文档中做相应的描述和提示。</a:t>
            </a:r>
          </a:p>
        </p:txBody>
      </p:sp>
    </p:spTree>
    <p:extLst>
      <p:ext uri="{BB962C8B-B14F-4D97-AF65-F5344CB8AC3E}">
        <p14:creationId xmlns:p14="http://schemas.microsoft.com/office/powerpoint/2010/main" val="423043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官方提供了 </a:t>
            </a:r>
            <a:r>
              <a:rPr lang="en-US" altLang="zh-CN" dirty="0" err="1"/>
              <a:t>weex</a:t>
            </a:r>
            <a:r>
              <a:rPr lang="en-US" altLang="zh-CN" dirty="0"/>
              <a:t>-toolkit </a:t>
            </a:r>
            <a:r>
              <a:rPr lang="zh-CN" altLang="en-US" dirty="0"/>
              <a:t>的脚手架工具来辅助开发和调试。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err="1"/>
              <a:t>weex</a:t>
            </a:r>
            <a:r>
              <a:rPr lang="en-US" altLang="zh-CN" dirty="0"/>
              <a:t>-toolkit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weex</a:t>
            </a:r>
            <a:r>
              <a:rPr lang="en-US" altLang="zh-CN" dirty="0"/>
              <a:t> create demo-</a:t>
            </a:r>
            <a:r>
              <a:rPr lang="en-US" altLang="zh-CN" dirty="0" err="1"/>
              <a:t>weex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5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en-US" altLang="zh-CN" dirty="0"/>
              <a:t> File =&gt; JS Bundle</a:t>
            </a:r>
          </a:p>
          <a:p>
            <a:r>
              <a:rPr kumimoji="1" lang="en-US" altLang="zh-CN" dirty="0"/>
              <a:t>IOS &amp; </a:t>
            </a:r>
            <a:r>
              <a:rPr kumimoji="1" lang="en-US" altLang="zh-CN" dirty="0" err="1"/>
              <a:t>Andriod</a:t>
            </a:r>
            <a:r>
              <a:rPr kumimoji="1" lang="en-US" altLang="zh-CN" dirty="0"/>
              <a:t> 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lang="en-US" altLang="zh-CN" dirty="0" err="1"/>
              <a:t>WeexSDK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kumimoji="1" lang="en-US" altLang="zh-CN" dirty="0"/>
              <a:t>JS Bundle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lang="en-US" altLang="zh-CN" dirty="0"/>
              <a:t>native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ios</a:t>
            </a:r>
            <a:r>
              <a:rPr kumimoji="1" lang="en-US" altLang="zh-CN" dirty="0"/>
              <a:t> </a:t>
            </a:r>
            <a:r>
              <a:rPr lang="en-US" altLang="zh-CN" dirty="0" err="1"/>
              <a:t>JavaScriptCore</a:t>
            </a:r>
            <a:r>
              <a:rPr lang="zh-CN" altLang="en-US" dirty="0"/>
              <a:t>内核 </a:t>
            </a:r>
            <a:r>
              <a:rPr lang="en-US" altLang="zh-CN" dirty="0"/>
              <a:t>Android UC v8</a:t>
            </a:r>
            <a:r>
              <a:rPr lang="zh-CN" altLang="en-US" dirty="0"/>
              <a:t>内核</a:t>
            </a:r>
            <a:r>
              <a:rPr kumimoji="1" lang="en-US" altLang="zh-CN" dirty="0"/>
              <a:t>)</a:t>
            </a:r>
          </a:p>
          <a:p>
            <a:r>
              <a:rPr lang="zh-CN" altLang="en-US" dirty="0"/>
              <a:t>预置了类似 </a:t>
            </a:r>
            <a:r>
              <a:rPr lang="en-US" altLang="zh-CN" dirty="0"/>
              <a:t>vue2.0 </a:t>
            </a:r>
            <a:r>
              <a:rPr lang="zh-CN" altLang="en-US" dirty="0"/>
              <a:t>之类的框架</a:t>
            </a:r>
          </a:p>
        </p:txBody>
      </p:sp>
    </p:spTree>
    <p:extLst>
      <p:ext uri="{BB962C8B-B14F-4D97-AF65-F5344CB8AC3E}">
        <p14:creationId xmlns:p14="http://schemas.microsoft.com/office/powerpoint/2010/main" val="4870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开发者可以直接使用 </a:t>
            </a:r>
            <a:r>
              <a:rPr lang="en-US" altLang="zh-CN" dirty="0"/>
              <a:t>HTML/CSS/</a:t>
            </a:r>
            <a:r>
              <a:rPr lang="en-US" altLang="zh-CN" dirty="0" err="1"/>
              <a:t>JavaScrip</a:t>
            </a:r>
            <a:r>
              <a:rPr lang="zh-CN" altLang="en-US" dirty="0"/>
              <a:t> 技术语言进行开发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可以使用 </a:t>
            </a:r>
            <a:r>
              <a:rPr lang="en-US" altLang="zh-CN" dirty="0" err="1"/>
              <a:t>npm</a:t>
            </a:r>
            <a:r>
              <a:rPr lang="zh-CN" altLang="en-US" dirty="0"/>
              <a:t> 管理依赖</a:t>
            </a:r>
            <a:endParaRPr lang="en-US" altLang="zh-CN" dirty="0"/>
          </a:p>
          <a:p>
            <a:r>
              <a:rPr lang="zh-CN" altLang="en-US" dirty="0"/>
              <a:t>可以使用官方提供的脚手架方便迅捷的搭建一个简单应用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效果浏览工具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https://weex.apache.org/cn/playground.html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http://dotwe.org/vue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59433"/>
            <a:ext cx="10952253" cy="6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99" y="2003228"/>
            <a:ext cx="4299448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9" y="554804"/>
            <a:ext cx="3262366" cy="57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910</Words>
  <Application>Microsoft Office PowerPoint</Application>
  <PresentationFormat>宽屏</PresentationFormat>
  <Paragraphs>106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</vt:lpstr>
      <vt:lpstr>等线 Light</vt:lpstr>
      <vt:lpstr>Arial</vt:lpstr>
      <vt:lpstr>Calibri</vt:lpstr>
      <vt:lpstr>Calibri Light</vt:lpstr>
      <vt:lpstr>Office Theme</vt:lpstr>
      <vt:lpstr>WEEX   简单分享</vt:lpstr>
      <vt:lpstr>什么是 WEEX</vt:lpstr>
      <vt:lpstr>一次撰写，多端运行</vt:lpstr>
      <vt:lpstr>搭建开发环境</vt:lpstr>
      <vt:lpstr>工作原理</vt:lpstr>
      <vt:lpstr>开发环境</vt:lpstr>
      <vt:lpstr>效果浏览工具</vt:lpstr>
      <vt:lpstr>PowerPoint 演示文稿</vt:lpstr>
      <vt:lpstr>例</vt:lpstr>
      <vt:lpstr>开发体验</vt:lpstr>
      <vt:lpstr>Weex 对 Web 标准的支持情况</vt:lpstr>
      <vt:lpstr>Weex  和 Web 平台的差异</vt:lpstr>
      <vt:lpstr>PowerPoint 演示文稿</vt:lpstr>
      <vt:lpstr>PowerPoint 演示文稿</vt:lpstr>
      <vt:lpstr>PowerPoint 演示文稿</vt:lpstr>
      <vt:lpstr>Vue 2.x 在 Weex 和 Web 中的差异</vt:lpstr>
      <vt:lpstr>功能差异</vt:lpstr>
      <vt:lpstr>样式差异</vt:lpstr>
      <vt:lpstr>编译环境的差异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   简单分享</dc:title>
  <dc:creator>倪洋</dc:creator>
  <cp:lastModifiedBy>radiofly</cp:lastModifiedBy>
  <cp:revision>33</cp:revision>
  <dcterms:created xsi:type="dcterms:W3CDTF">2017-10-29T02:08:54Z</dcterms:created>
  <dcterms:modified xsi:type="dcterms:W3CDTF">2017-10-30T19:11:42Z</dcterms:modified>
</cp:coreProperties>
</file>