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51508-66C8-A04C-9B52-C8E4F8B2F69E}" type="datetimeFigureOut">
              <a:rPr kumimoji="1" lang="zh-CN" altLang="en-US" smtClean="0"/>
              <a:t>17/10/29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27BEF-11A0-F544-A726-D4EA06DCF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65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7BEF-11A0-F544-A726-D4EA06DCF69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080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安装脚手架 建立项目 安装依赖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7BEF-11A0-F544-A726-D4EA06DCF69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381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Playground </a:t>
            </a:r>
            <a:r>
              <a:rPr kumimoji="1" lang="zh-CN" altLang="en-US" dirty="0" smtClean="0"/>
              <a:t>是一个效果浏览工具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它内置了一些 </a:t>
            </a:r>
            <a:r>
              <a:rPr kumimoji="1" lang="en-US" altLang="zh-CN" dirty="0" smtClean="0"/>
              <a:t>WEEX</a:t>
            </a:r>
            <a:r>
              <a:rPr kumimoji="1" lang="zh-CN" altLang="en-US" dirty="0" smtClean="0"/>
              <a:t> 可以实现的效果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同时也可以用它实时浏览我们自己写的页面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并且这些内容不是 </a:t>
            </a:r>
            <a:r>
              <a:rPr kumimoji="1" lang="en-US" altLang="zh-CN" dirty="0" smtClean="0"/>
              <a:t>H5,</a:t>
            </a:r>
            <a:r>
              <a:rPr kumimoji="1" lang="zh-CN" altLang="en-US" dirty="0" smtClean="0"/>
              <a:t>而是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7BEF-11A0-F544-A726-D4EA06DCF69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62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17/10/29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17/10/29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17/10/29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17/10/29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17/10/29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17/10/29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17/10/29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17/10/29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17/10/29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17/10/29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17/10/29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4B8EC-C3FF-4946-9F35-4C8DE8F76F34}" type="datetimeFigureOut">
              <a:rPr kumimoji="1" lang="zh-CN" altLang="en-US" smtClean="0"/>
              <a:t>17/10/29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50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ex.apache.org/cn/playground.html" TargetMode="External"/><Relationship Id="rId4" Type="http://schemas.openxmlformats.org/officeDocument/2006/relationships/hyperlink" Target="http://dotwe.org/vu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WEEX </a:t>
            </a:r>
            <a:r>
              <a:rPr kumimoji="1" lang="zh-CN" altLang="en-US" dirty="0" smtClean="0"/>
              <a:t>  简单分享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14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搭建开发环境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Weex</a:t>
            </a:r>
            <a:r>
              <a:rPr lang="en-US" altLang="zh-CN" dirty="0"/>
              <a:t> </a:t>
            </a:r>
            <a:r>
              <a:rPr lang="zh-CN" altLang="en-US" dirty="0"/>
              <a:t>官方提供了 </a:t>
            </a:r>
            <a:r>
              <a:rPr lang="en-US" altLang="zh-CN" dirty="0" err="1"/>
              <a:t>weex</a:t>
            </a:r>
            <a:r>
              <a:rPr lang="en-US" altLang="zh-CN" dirty="0"/>
              <a:t>-toolkit </a:t>
            </a:r>
            <a:r>
              <a:rPr lang="zh-CN" altLang="en-US" dirty="0"/>
              <a:t>的脚手架工具来辅助开发和调试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$ </a:t>
            </a:r>
            <a:r>
              <a:rPr lang="en-US" altLang="zh-CN" dirty="0" err="1"/>
              <a:t>npm</a:t>
            </a:r>
            <a:r>
              <a:rPr lang="en-US" altLang="zh-CN" dirty="0"/>
              <a:t> install -g </a:t>
            </a:r>
            <a:r>
              <a:rPr lang="en-US" altLang="zh-CN" dirty="0" err="1" smtClean="0"/>
              <a:t>weex</a:t>
            </a:r>
            <a:r>
              <a:rPr lang="en-US" altLang="zh-CN" dirty="0" smtClean="0"/>
              <a:t>-toolkit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/>
              <a:t>weex</a:t>
            </a:r>
            <a:r>
              <a:rPr lang="en-US" altLang="zh-CN" dirty="0"/>
              <a:t> create </a:t>
            </a:r>
            <a:r>
              <a:rPr lang="en-US" altLang="zh-CN" dirty="0" smtClean="0"/>
              <a:t>demo-</a:t>
            </a:r>
            <a:r>
              <a:rPr lang="en-US" altLang="zh-CN" dirty="0" err="1" smtClean="0"/>
              <a:t>weex</a:t>
            </a:r>
            <a:endParaRPr lang="en-US" altLang="zh-CN" dirty="0" smtClean="0"/>
          </a:p>
          <a:p>
            <a:r>
              <a:rPr lang="en-US" altLang="zh-CN" dirty="0"/>
              <a:t>$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/>
              <a:t>install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55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效果浏览工具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3"/>
              </a:rPr>
              <a:t>https://</a:t>
            </a:r>
            <a:r>
              <a:rPr kumimoji="1" lang="en-US" altLang="zh-CN" dirty="0" smtClean="0">
                <a:hlinkClick r:id="rId3"/>
              </a:rPr>
              <a:t>weex.apache.org/cn/playground.html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4"/>
              </a:rPr>
              <a:t>http://dotwe.org/vue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08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工作原理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Vue</a:t>
            </a:r>
            <a:r>
              <a:rPr kumimoji="1" lang="en-US" altLang="zh-CN" dirty="0" smtClean="0"/>
              <a:t> File =&gt; JS Bundle</a:t>
            </a:r>
          </a:p>
          <a:p>
            <a:r>
              <a:rPr kumimoji="1" lang="en-US" altLang="zh-CN" dirty="0" smtClean="0"/>
              <a:t>IOS &amp; </a:t>
            </a:r>
            <a:r>
              <a:rPr kumimoji="1" lang="en-US" altLang="zh-CN" dirty="0" err="1" smtClean="0"/>
              <a:t>Andriod</a:t>
            </a:r>
            <a:r>
              <a:rPr kumimoji="1" lang="en-US" altLang="zh-CN" dirty="0" smtClean="0"/>
              <a:t> app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=&gt;</a:t>
            </a:r>
            <a:r>
              <a:rPr kumimoji="1" lang="zh-CN" altLang="en-US" dirty="0" smtClean="0"/>
              <a:t> </a:t>
            </a:r>
            <a:r>
              <a:rPr lang="en-US" altLang="zh-CN" dirty="0" err="1" smtClean="0"/>
              <a:t>WeexSDK</a:t>
            </a:r>
            <a:r>
              <a:rPr lang="zh-CN" altLang="en-US" dirty="0" smtClean="0"/>
              <a:t> 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 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 </a:t>
            </a:r>
            <a:r>
              <a:rPr kumimoji="1" lang="en-US" altLang="zh-CN" dirty="0"/>
              <a:t>JS </a:t>
            </a:r>
            <a:r>
              <a:rPr kumimoji="1" lang="en-US" altLang="zh-CN" dirty="0" smtClean="0"/>
              <a:t>Bundle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=&gt;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native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70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开发环境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开发者可以直接使用 </a:t>
            </a:r>
            <a:r>
              <a:rPr lang="en-US" altLang="zh-CN" dirty="0" smtClean="0"/>
              <a:t>HTML/CSS/</a:t>
            </a:r>
            <a:r>
              <a:rPr lang="en-US" altLang="zh-CN" dirty="0" err="1" smtClean="0"/>
              <a:t>JavaScrip</a:t>
            </a:r>
            <a:r>
              <a:rPr lang="zh-CN" altLang="en-US" dirty="0" smtClean="0"/>
              <a:t> 技术语言进行开发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可以使用 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 管理依赖</a:t>
            </a:r>
            <a:endParaRPr lang="en-US" altLang="zh-CN" dirty="0" smtClean="0"/>
          </a:p>
          <a:p>
            <a:r>
              <a:rPr lang="zh-CN" altLang="en-US" dirty="0" smtClean="0"/>
              <a:t>可以使用官方提供的脚手架方便迅捷的搭建一个简单应用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19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小李子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399" y="2003228"/>
            <a:ext cx="4299448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179" y="554804"/>
            <a:ext cx="3262366" cy="57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26" y="159433"/>
            <a:ext cx="10952253" cy="649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3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40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149</Words>
  <Application>Microsoft Macintosh PowerPoint</Application>
  <PresentationFormat>宽屏</PresentationFormat>
  <Paragraphs>22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DengXian</vt:lpstr>
      <vt:lpstr>等线</vt:lpstr>
      <vt:lpstr>等线 Light</vt:lpstr>
      <vt:lpstr>Office Theme</vt:lpstr>
      <vt:lpstr>WEEX   简单分享</vt:lpstr>
      <vt:lpstr>搭建开发环境</vt:lpstr>
      <vt:lpstr>效果浏览工具</vt:lpstr>
      <vt:lpstr>工作原理</vt:lpstr>
      <vt:lpstr>开发环境</vt:lpstr>
      <vt:lpstr>小李子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WEEX   简单分享</dc:title>
  <dc:creator>倪洋</dc:creator>
  <cp:lastModifiedBy>倪洋</cp:lastModifiedBy>
  <cp:revision>7</cp:revision>
  <dcterms:created xsi:type="dcterms:W3CDTF">2017-10-29T02:08:54Z</dcterms:created>
  <dcterms:modified xsi:type="dcterms:W3CDTF">2017-10-29T04:05:34Z</dcterms:modified>
</cp:coreProperties>
</file>