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1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51508-66C8-A04C-9B52-C8E4F8B2F69E}" type="datetimeFigureOut">
              <a:rPr kumimoji="1" lang="zh-CN" altLang="en-US" smtClean="0"/>
              <a:t>2017/10/29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27BEF-11A0-F544-A726-D4EA06DCF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65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7BEF-11A0-F544-A726-D4EA06DCF69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080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安装脚手架 建立项目 安装依赖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7BEF-11A0-F544-A726-D4EA06DCF69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381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Playground </a:t>
            </a:r>
            <a:r>
              <a:rPr kumimoji="1" lang="zh-CN" altLang="en-US" dirty="0"/>
              <a:t>是一个效果浏览工具</a:t>
            </a:r>
            <a:r>
              <a:rPr kumimoji="1" lang="en-US" altLang="zh-CN" dirty="0"/>
              <a:t>,</a:t>
            </a:r>
            <a:r>
              <a:rPr kumimoji="1" lang="zh-CN" altLang="en-US" dirty="0"/>
              <a:t>它内置了一些 </a:t>
            </a:r>
            <a:r>
              <a:rPr kumimoji="1" lang="en-US" altLang="zh-CN" dirty="0"/>
              <a:t>WEEX</a:t>
            </a:r>
            <a:r>
              <a:rPr kumimoji="1" lang="zh-CN" altLang="en-US" dirty="0"/>
              <a:t> 可以实现的效果</a:t>
            </a:r>
            <a:r>
              <a:rPr kumimoji="1" lang="en-US" altLang="zh-CN" dirty="0"/>
              <a:t>,</a:t>
            </a:r>
            <a:r>
              <a:rPr kumimoji="1" lang="zh-CN" altLang="en-US" dirty="0"/>
              <a:t>同时也可以用它实时浏览我们自己写的页面</a:t>
            </a:r>
            <a:r>
              <a:rPr kumimoji="1" lang="en-US" altLang="zh-CN" dirty="0"/>
              <a:t>,</a:t>
            </a:r>
            <a:r>
              <a:rPr kumimoji="1" lang="zh-CN" altLang="en-US" dirty="0"/>
              <a:t>并且这些内容不是 </a:t>
            </a:r>
            <a:r>
              <a:rPr kumimoji="1" lang="en-US" altLang="zh-CN" dirty="0"/>
              <a:t>H5,</a:t>
            </a:r>
            <a:r>
              <a:rPr kumimoji="1" lang="zh-CN" altLang="en-US" dirty="0"/>
              <a:t>而是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7BEF-11A0-F544-A726-D4EA06DCF69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627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7BEF-11A0-F544-A726-D4EA06DCF69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7641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虽然都使用</a:t>
            </a:r>
            <a:r>
              <a:rPr lang="en-US" altLang="zh-CN" dirty="0"/>
              <a:t>html </a:t>
            </a:r>
            <a:r>
              <a:rPr lang="en-US" altLang="zh-CN" dirty="0" err="1"/>
              <a:t>css</a:t>
            </a:r>
            <a:r>
              <a:rPr lang="en-US" altLang="zh-CN" dirty="0"/>
              <a:t> </a:t>
            </a:r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但是有区别的 对</a:t>
            </a:r>
            <a:r>
              <a:rPr lang="en-US" altLang="zh-CN" dirty="0"/>
              <a:t>web</a:t>
            </a:r>
            <a:r>
              <a:rPr lang="zh-CN" altLang="en-US" dirty="0"/>
              <a:t>标准的支持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7BEF-11A0-F544-A726-D4EA06DCF69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79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2017/10/29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2017/10/29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2017/10/29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2017/10/29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2017/10/29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2017/10/29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2017/10/29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2017/10/29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2017/10/29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2017/10/29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B8EC-C3FF-4946-9F35-4C8DE8F76F34}" type="datetimeFigureOut">
              <a:rPr kumimoji="1" lang="zh-CN" altLang="en-US" smtClean="0"/>
              <a:t>2017/10/29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B8EC-C3FF-4946-9F35-4C8DE8F76F34}" type="datetimeFigureOut">
              <a:rPr kumimoji="1" lang="zh-CN" altLang="en-US" smtClean="0"/>
              <a:t>2017/10/29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2C5E-65DF-2940-AB1E-619B2ED3CF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50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dotwe.org/vue/025db54e37123ab5336a4b848397660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otwe.org/vue/0c43ffd743c90b3bd9f5371062652e6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ex.apache.org/cn/playground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twe.org/vu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WEEX </a:t>
            </a:r>
            <a:r>
              <a:rPr kumimoji="1" lang="zh-CN" altLang="en-US" dirty="0"/>
              <a:t>  简单分享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1400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49C25-DA90-4541-83DA-5E67BF97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一次撰写，多端运行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3C49D-066E-4527-94CB-98CBE95A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首先 </a:t>
            </a:r>
            <a:r>
              <a:rPr lang="en-US" altLang="zh-CN" dirty="0"/>
              <a:t>web </a:t>
            </a:r>
            <a:r>
              <a:rPr lang="zh-CN" altLang="en-US" dirty="0"/>
              <a:t>开发体验在各端当中是相同的。包括语法设计和工程链路。</a:t>
            </a:r>
          </a:p>
          <a:p>
            <a:r>
              <a:rPr lang="zh-CN" altLang="en-US" dirty="0"/>
              <a:t>其次，</a:t>
            </a:r>
            <a:r>
              <a:rPr lang="en-US" altLang="zh-CN" dirty="0" err="1"/>
              <a:t>Weex</a:t>
            </a:r>
            <a:r>
              <a:rPr lang="en-US" altLang="zh-CN" dirty="0"/>
              <a:t> </a:t>
            </a:r>
            <a:r>
              <a:rPr lang="zh-CN" altLang="en-US" dirty="0"/>
              <a:t>的组件、模块设计都是 </a:t>
            </a:r>
            <a:r>
              <a:rPr lang="en-US" altLang="zh-CN" dirty="0"/>
              <a:t>iOS</a:t>
            </a:r>
            <a:r>
              <a:rPr lang="zh-CN" altLang="en-US" dirty="0"/>
              <a:t>、</a:t>
            </a:r>
            <a:r>
              <a:rPr lang="en-US" altLang="zh-CN" dirty="0"/>
              <a:t>Android</a:t>
            </a:r>
            <a:r>
              <a:rPr lang="zh-CN" altLang="en-US" dirty="0"/>
              <a:t>、</a:t>
            </a:r>
            <a:r>
              <a:rPr lang="en-US" altLang="zh-CN" dirty="0"/>
              <a:t>Web </a:t>
            </a:r>
            <a:r>
              <a:rPr lang="zh-CN" altLang="en-US" dirty="0"/>
              <a:t>的开发者共同讨论出来的，有一定的通用性和普遍性。</a:t>
            </a:r>
          </a:p>
          <a:p>
            <a:r>
              <a:rPr lang="en-US" altLang="zh-CN" dirty="0" err="1"/>
              <a:t>Weex</a:t>
            </a:r>
            <a:r>
              <a:rPr lang="en-US" altLang="zh-CN" dirty="0"/>
              <a:t> </a:t>
            </a:r>
            <a:r>
              <a:rPr lang="zh-CN" altLang="en-US" dirty="0"/>
              <a:t>开发同一份代码，可以在不同的端上分别执行，避免了多端的重复研发成本。</a:t>
            </a:r>
            <a:endParaRPr lang="en-US" altLang="zh-CN" dirty="0"/>
          </a:p>
          <a:p>
            <a:r>
              <a:rPr lang="en-US" altLang="zh-CN" dirty="0"/>
              <a:t>Ps</a:t>
            </a:r>
            <a:r>
              <a:rPr lang="zh-CN" altLang="en-US" dirty="0"/>
              <a:t>：部分功能特性由于 </a:t>
            </a:r>
            <a:r>
              <a:rPr lang="en-US" altLang="zh-CN" dirty="0"/>
              <a:t>native </a:t>
            </a:r>
            <a:r>
              <a:rPr lang="zh-CN" altLang="en-US" dirty="0"/>
              <a:t>特性的关系，会略有不同，我们会在相应的组件、模块、</a:t>
            </a:r>
            <a:r>
              <a:rPr lang="en-US" altLang="zh-CN" dirty="0"/>
              <a:t>API </a:t>
            </a:r>
            <a:r>
              <a:rPr lang="zh-CN" altLang="en-US" dirty="0"/>
              <a:t>文档中做相应的描述和提示。</a:t>
            </a:r>
          </a:p>
        </p:txBody>
      </p:sp>
    </p:spTree>
    <p:extLst>
      <p:ext uri="{BB962C8B-B14F-4D97-AF65-F5344CB8AC3E}">
        <p14:creationId xmlns:p14="http://schemas.microsoft.com/office/powerpoint/2010/main" val="423043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98BC1-5AF6-4E8D-B3C1-4753308E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内建组件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8CC83-89FD-482D-BFCA-48E3E48DA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1378"/>
            <a:ext cx="10515600" cy="1443669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try it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BA31ED-94E8-4019-98ED-11734F315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400000" cy="1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268D3-1AE9-4B55-96FC-DCC692EA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内建组件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04252-0D9A-415E-A384-81E5BE60A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01294"/>
            <a:ext cx="10515600" cy="4351338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try it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B1A078-E20B-48E0-9EFA-00F419F14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5991"/>
            <a:ext cx="8028571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搭建开发环境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Weex</a:t>
            </a:r>
            <a:r>
              <a:rPr lang="en-US" altLang="zh-CN" dirty="0"/>
              <a:t> </a:t>
            </a:r>
            <a:r>
              <a:rPr lang="zh-CN" altLang="en-US" dirty="0"/>
              <a:t>官方提供了 </a:t>
            </a:r>
            <a:r>
              <a:rPr lang="en-US" altLang="zh-CN" dirty="0" err="1"/>
              <a:t>weex</a:t>
            </a:r>
            <a:r>
              <a:rPr lang="en-US" altLang="zh-CN" dirty="0"/>
              <a:t>-toolkit </a:t>
            </a:r>
            <a:r>
              <a:rPr lang="zh-CN" altLang="en-US" dirty="0"/>
              <a:t>的脚手架工具来辅助开发和调试。</a:t>
            </a:r>
            <a:endParaRPr lang="en-US" altLang="zh-CN" dirty="0"/>
          </a:p>
          <a:p>
            <a:r>
              <a:rPr lang="en-US" altLang="zh-CN" dirty="0"/>
              <a:t>$ </a:t>
            </a:r>
            <a:r>
              <a:rPr lang="en-US" altLang="zh-CN" dirty="0" err="1"/>
              <a:t>npm</a:t>
            </a:r>
            <a:r>
              <a:rPr lang="en-US" altLang="zh-CN" dirty="0"/>
              <a:t> install -g </a:t>
            </a:r>
            <a:r>
              <a:rPr lang="en-US" altLang="zh-CN" dirty="0" err="1"/>
              <a:t>weex</a:t>
            </a:r>
            <a:r>
              <a:rPr lang="en-US" altLang="zh-CN" dirty="0"/>
              <a:t>-toolkit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weex</a:t>
            </a:r>
            <a:r>
              <a:rPr lang="en-US" altLang="zh-CN" dirty="0"/>
              <a:t> create demo-</a:t>
            </a:r>
            <a:r>
              <a:rPr lang="en-US" altLang="zh-CN" dirty="0" err="1"/>
              <a:t>weex</a:t>
            </a:r>
            <a:endParaRPr lang="en-US" altLang="zh-CN" dirty="0"/>
          </a:p>
          <a:p>
            <a:r>
              <a:rPr lang="en-US" altLang="zh-CN" dirty="0"/>
              <a:t>$ </a:t>
            </a:r>
            <a:r>
              <a:rPr lang="en-US" altLang="zh-CN" dirty="0" err="1"/>
              <a:t>npm</a:t>
            </a:r>
            <a:r>
              <a:rPr lang="en-US" altLang="zh-CN" dirty="0"/>
              <a:t> install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55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效果浏览工具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3"/>
              </a:rPr>
              <a:t>https://weex.apache.org/cn/playground.html</a:t>
            </a:r>
            <a:endParaRPr kumimoji="1" lang="en-US" altLang="zh-CN" dirty="0"/>
          </a:p>
          <a:p>
            <a:r>
              <a:rPr kumimoji="1" lang="en-US" altLang="zh-CN" dirty="0">
                <a:hlinkClick r:id="rId4"/>
              </a:rPr>
              <a:t>http://dotwe.org/vue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08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工作原理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en-US" altLang="zh-CN" dirty="0"/>
              <a:t> File =&gt; JS Bundle</a:t>
            </a:r>
          </a:p>
          <a:p>
            <a:r>
              <a:rPr kumimoji="1" lang="en-US" altLang="zh-CN" dirty="0"/>
              <a:t>IOS &amp; </a:t>
            </a:r>
            <a:r>
              <a:rPr kumimoji="1" lang="en-US" altLang="zh-CN" dirty="0" err="1"/>
              <a:t>Andriod</a:t>
            </a:r>
            <a:r>
              <a:rPr kumimoji="1" lang="en-US" altLang="zh-CN" dirty="0"/>
              <a:t> app</a:t>
            </a:r>
            <a:r>
              <a:rPr kumimoji="1" lang="zh-CN" altLang="en-US" dirty="0"/>
              <a:t>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</a:t>
            </a:r>
            <a:r>
              <a:rPr lang="en-US" altLang="zh-CN" dirty="0" err="1"/>
              <a:t>WeexSDK</a:t>
            </a:r>
            <a:r>
              <a:rPr lang="zh-CN" altLang="en-US" dirty="0"/>
              <a:t>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altLang="zh-CN" dirty="0"/>
              <a:t>JavaScript</a:t>
            </a:r>
            <a:r>
              <a:rPr lang="zh-CN" altLang="en-US" dirty="0"/>
              <a:t>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kumimoji="1" lang="en-US" altLang="zh-CN" dirty="0"/>
              <a:t>JS Bundle</a:t>
            </a:r>
            <a:r>
              <a:rPr kumimoji="1" lang="zh-CN" altLang="en-US" dirty="0"/>
              <a:t>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</a:t>
            </a:r>
            <a:r>
              <a:rPr lang="en-US" altLang="zh-CN" dirty="0"/>
              <a:t>native</a:t>
            </a:r>
          </a:p>
          <a:p>
            <a:r>
              <a:rPr kumimoji="1" lang="en-US" altLang="zh-CN" dirty="0"/>
              <a:t>(</a:t>
            </a:r>
            <a:r>
              <a:rPr kumimoji="1" lang="en-US" altLang="zh-CN" dirty="0" err="1"/>
              <a:t>ios</a:t>
            </a:r>
            <a:r>
              <a:rPr kumimoji="1" lang="en-US" altLang="zh-CN" dirty="0"/>
              <a:t> </a:t>
            </a:r>
            <a:r>
              <a:rPr lang="en-US" altLang="zh-CN" dirty="0" err="1"/>
              <a:t>JavaScriptCore</a:t>
            </a:r>
            <a:r>
              <a:rPr lang="zh-CN" altLang="en-US" dirty="0"/>
              <a:t>内核 </a:t>
            </a:r>
            <a:r>
              <a:rPr lang="en-US" altLang="zh-CN" dirty="0"/>
              <a:t>Android UC v8</a:t>
            </a:r>
            <a:r>
              <a:rPr lang="zh-CN" altLang="en-US" dirty="0"/>
              <a:t>内核</a:t>
            </a:r>
            <a:r>
              <a:rPr kumimoji="1" lang="en-US" altLang="zh-CN" dirty="0"/>
              <a:t>)</a:t>
            </a:r>
          </a:p>
          <a:p>
            <a:r>
              <a:rPr lang="zh-CN" altLang="en-US" dirty="0"/>
              <a:t>预置了类似 </a:t>
            </a:r>
            <a:r>
              <a:rPr lang="en-US" altLang="zh-CN" dirty="0"/>
              <a:t>vue2.0 </a:t>
            </a:r>
            <a:r>
              <a:rPr lang="zh-CN" altLang="en-US" dirty="0"/>
              <a:t>之类的框架</a:t>
            </a:r>
          </a:p>
        </p:txBody>
      </p:sp>
    </p:spTree>
    <p:extLst>
      <p:ext uri="{BB962C8B-B14F-4D97-AF65-F5344CB8AC3E}">
        <p14:creationId xmlns:p14="http://schemas.microsoft.com/office/powerpoint/2010/main" val="48706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 开发者可以直接使用 </a:t>
            </a:r>
            <a:r>
              <a:rPr lang="en-US" altLang="zh-CN" dirty="0"/>
              <a:t>HTML/CSS/</a:t>
            </a:r>
            <a:r>
              <a:rPr lang="en-US" altLang="zh-CN" dirty="0" err="1"/>
              <a:t>JavaScrip</a:t>
            </a:r>
            <a:r>
              <a:rPr lang="zh-CN" altLang="en-US" dirty="0"/>
              <a:t> 技术语言进行开发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可以使用 </a:t>
            </a:r>
            <a:r>
              <a:rPr lang="en-US" altLang="zh-CN" dirty="0" err="1"/>
              <a:t>npm</a:t>
            </a:r>
            <a:r>
              <a:rPr lang="zh-CN" altLang="en-US" dirty="0"/>
              <a:t> 管理依赖</a:t>
            </a:r>
            <a:endParaRPr lang="en-US" altLang="zh-CN" dirty="0"/>
          </a:p>
          <a:p>
            <a:r>
              <a:rPr lang="zh-CN" altLang="en-US" dirty="0"/>
              <a:t>可以使用官方提供的脚手架方便迅捷的搭建一个简单应用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19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399" y="2003228"/>
            <a:ext cx="4299448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179" y="554804"/>
            <a:ext cx="3262366" cy="57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26" y="159433"/>
            <a:ext cx="10952253" cy="649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3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开发体验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开发者可以使用自己熟悉的语言写</a:t>
            </a:r>
            <a:r>
              <a:rPr kumimoji="1" lang="en-US" altLang="zh-CN" dirty="0" err="1"/>
              <a:t>weex</a:t>
            </a:r>
            <a:endParaRPr kumimoji="1" lang="en-US" altLang="zh-CN" dirty="0"/>
          </a:p>
          <a:p>
            <a:r>
              <a:rPr lang="en-US" altLang="zh-CN" dirty="0"/>
              <a:t> HTML </a:t>
            </a:r>
            <a:r>
              <a:rPr lang="zh-CN" altLang="en-US" dirty="0"/>
              <a:t>结构和内容</a:t>
            </a:r>
            <a:endParaRPr lang="en-US" altLang="zh-CN" dirty="0"/>
          </a:p>
          <a:p>
            <a:r>
              <a:rPr lang="en-US" altLang="zh-CN" dirty="0"/>
              <a:t>CSS </a:t>
            </a:r>
            <a:r>
              <a:rPr lang="zh-CN" altLang="en-US" dirty="0"/>
              <a:t>界面展示</a:t>
            </a:r>
            <a:endParaRPr lang="en-US" altLang="zh-CN" dirty="0"/>
          </a:p>
          <a:p>
            <a:r>
              <a:rPr lang="en-US" altLang="zh-CN" dirty="0"/>
              <a:t>JavaScript </a:t>
            </a:r>
            <a:r>
              <a:rPr lang="zh-CN" altLang="en-US" dirty="0"/>
              <a:t>行为和义务逻辑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0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E010F-C628-4EF7-B624-7102C603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Weex</a:t>
            </a:r>
            <a:r>
              <a:rPr lang="en-US" altLang="zh-CN" b="1" dirty="0"/>
              <a:t> </a:t>
            </a:r>
            <a:r>
              <a:rPr lang="zh-CN" altLang="en-US" b="1" dirty="0"/>
              <a:t>对 </a:t>
            </a:r>
            <a:r>
              <a:rPr lang="en-US" altLang="zh-CN" b="1" dirty="0"/>
              <a:t>Web </a:t>
            </a:r>
            <a:r>
              <a:rPr lang="zh-CN" altLang="en-US" b="1" dirty="0"/>
              <a:t>标准的支持情况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67812-E75C-4C54-9B02-562DAB47D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标签：支持基本的容器 </a:t>
            </a:r>
            <a:r>
              <a:rPr lang="en-US" altLang="zh-CN" dirty="0"/>
              <a:t>(div)</a:t>
            </a:r>
            <a:r>
              <a:rPr lang="zh-CN" altLang="en-US" dirty="0"/>
              <a:t>、文本 </a:t>
            </a:r>
            <a:r>
              <a:rPr lang="en-US" altLang="zh-CN" dirty="0"/>
              <a:t>(text)</a:t>
            </a:r>
            <a:r>
              <a:rPr lang="zh-CN" altLang="en-US" dirty="0"/>
              <a:t>、图片 </a:t>
            </a:r>
            <a:r>
              <a:rPr lang="en-US" altLang="zh-CN" dirty="0"/>
              <a:t>(image)</a:t>
            </a:r>
            <a:r>
              <a:rPr lang="zh-CN" altLang="en-US" dirty="0"/>
              <a:t>、视频 </a:t>
            </a:r>
            <a:r>
              <a:rPr lang="en-US" altLang="zh-CN" dirty="0"/>
              <a:t>(video) </a:t>
            </a:r>
            <a:r>
              <a:rPr lang="zh-CN" altLang="en-US" dirty="0"/>
              <a:t>等组件，</a:t>
            </a:r>
            <a:r>
              <a:rPr lang="en-US" altLang="zh-CN" dirty="0"/>
              <a:t>HTML </a:t>
            </a:r>
            <a:r>
              <a:rPr lang="zh-CN" altLang="en-US" dirty="0"/>
              <a:t>中几乎所有的块级标签都可以通过容器组件进行自定义模拟。</a:t>
            </a:r>
            <a:endParaRPr lang="en-US" altLang="zh-CN" dirty="0"/>
          </a:p>
          <a:p>
            <a:r>
              <a:rPr lang="en-US" altLang="zh-CN" dirty="0"/>
              <a:t>CSS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支持部分常用的 </a:t>
            </a:r>
            <a:r>
              <a:rPr lang="en-US" altLang="zh-CN" dirty="0"/>
              <a:t>CSS </a:t>
            </a:r>
            <a:r>
              <a:rPr lang="zh-CN" altLang="en-US" dirty="0"/>
              <a:t>属性、值类型和单位，并且会根据用户反馈和在 </a:t>
            </a:r>
            <a:r>
              <a:rPr lang="en-US" altLang="zh-CN" dirty="0"/>
              <a:t>web </a:t>
            </a:r>
            <a:r>
              <a:rPr lang="zh-CN" altLang="en-US" dirty="0"/>
              <a:t>中的使用频度陆续支持更多。</a:t>
            </a:r>
          </a:p>
          <a:p>
            <a:r>
              <a:rPr lang="en-US" altLang="zh-CN" dirty="0"/>
              <a:t>JavaScript</a:t>
            </a:r>
            <a:r>
              <a:rPr lang="zh-CN" altLang="en-US" dirty="0"/>
              <a:t>：目前 </a:t>
            </a:r>
            <a:r>
              <a:rPr lang="en-US" altLang="zh-CN" dirty="0" err="1"/>
              <a:t>Weex</a:t>
            </a:r>
            <a:r>
              <a:rPr lang="en-US" altLang="zh-CN" dirty="0"/>
              <a:t> </a:t>
            </a:r>
            <a:r>
              <a:rPr lang="zh-CN" altLang="en-US" dirty="0"/>
              <a:t>提供了一套简化版的 </a:t>
            </a:r>
            <a:r>
              <a:rPr lang="en-US" altLang="zh-CN" dirty="0"/>
              <a:t>DOM APIs</a:t>
            </a:r>
            <a:r>
              <a:rPr lang="zh-CN" altLang="en-US" dirty="0"/>
              <a:t>，用来操作原生界面，同时 </a:t>
            </a:r>
            <a:r>
              <a:rPr lang="en-US" altLang="zh-CN" dirty="0" err="1"/>
              <a:t>Weex</a:t>
            </a:r>
            <a:r>
              <a:rPr lang="en-US" altLang="zh-CN" dirty="0"/>
              <a:t> </a:t>
            </a:r>
            <a:r>
              <a:rPr lang="zh-CN" altLang="en-US" dirty="0"/>
              <a:t>在陆续支持更多的 </a:t>
            </a:r>
            <a:r>
              <a:rPr lang="en-US" altLang="zh-CN" dirty="0"/>
              <a:t>W3C Device APIs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68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339</Words>
  <Application>Microsoft Office PowerPoint</Application>
  <PresentationFormat>宽屏</PresentationFormat>
  <Paragraphs>45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</vt:lpstr>
      <vt:lpstr>等线 Light</vt:lpstr>
      <vt:lpstr>Arial</vt:lpstr>
      <vt:lpstr>Calibri</vt:lpstr>
      <vt:lpstr>Calibri Light</vt:lpstr>
      <vt:lpstr>Office Theme</vt:lpstr>
      <vt:lpstr>WEEX   简单分享</vt:lpstr>
      <vt:lpstr>搭建开发环境</vt:lpstr>
      <vt:lpstr>效果浏览工具</vt:lpstr>
      <vt:lpstr>工作原理</vt:lpstr>
      <vt:lpstr>开发环境</vt:lpstr>
      <vt:lpstr>例</vt:lpstr>
      <vt:lpstr>PowerPoint 演示文稿</vt:lpstr>
      <vt:lpstr>开发体验</vt:lpstr>
      <vt:lpstr>Weex 对 Web 标准的支持情况</vt:lpstr>
      <vt:lpstr>一次撰写，多端运行</vt:lpstr>
      <vt:lpstr>内建组件</vt:lpstr>
      <vt:lpstr>内建组件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WEEX   简单分享</dc:title>
  <dc:creator>倪洋</dc:creator>
  <cp:lastModifiedBy>radiofly</cp:lastModifiedBy>
  <cp:revision>13</cp:revision>
  <dcterms:created xsi:type="dcterms:W3CDTF">2017-10-29T02:08:54Z</dcterms:created>
  <dcterms:modified xsi:type="dcterms:W3CDTF">2017-10-29T16:48:51Z</dcterms:modified>
</cp:coreProperties>
</file>