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7F75C-A649-881C-6193-D1F030D2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186051-441B-D292-8FE3-1A9363292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CACA2-8538-492E-99F7-DF4F8DFF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2BCCF-B072-2B45-5178-167BF44F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AD92F-DEA7-A18F-C4C9-BEB70A35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5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5758C-17A8-5B19-002E-9C1DE2A6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4F6F75-846E-99B5-08B2-45A1AF8E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8B793-3543-2246-7A0A-75B43876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4E38-573F-D38F-9377-3722982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C854F-6D37-183D-6675-5CBC001B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05D0C8-3A8A-5E4C-A154-224ABAA5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086FCE-EF31-9197-F0A1-C9D07B9A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0AEB8-13DF-AE83-8235-5733CEF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A6092-1051-A365-9E39-7B96AEEF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20D85-217C-565F-2F33-5F8F792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6853A-A8D3-03FF-E41C-C8EB63E4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D00A2-F7BB-D174-5F27-E0108C5B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46CA2-4D89-9718-6ABA-05DCAB2A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21BF5-78DA-5817-A2EF-AC87B6ED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35DEE-1B95-6972-74C1-42368FB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24F84-4C53-AA2A-FF62-5D50D68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C166F-3013-0D4D-DB2A-084D78B5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89D1-E2B2-8D05-2939-ECA45A4A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FA77D-AB72-7980-F7F5-914C07D6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E2B7B-8740-013A-26E6-D7A72DB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1DA3F-0FE0-DBED-C8CC-6A81B199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7FA89-BAD2-B3FC-3477-AD7441A8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BB85AF-99DA-E6C9-F9C7-F15B50624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EEF99-F85A-FFA5-35CE-40FAAB4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D65A7-5AEC-0A73-289C-F7D5CD3D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61B8B-21E4-380D-9819-C322EA4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C5B61-B3B1-3F43-09F5-9D3A41B0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BDECE5-3A6B-6CB1-8696-324A9CB8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6CB8E-D22C-6182-F217-7DF7D700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82DD6C-A41E-BD5A-4973-FB9ED648E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8DBC0-0763-8BBD-5119-B7AC618E7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58BBB3-E97D-1085-9272-8A1CD0BA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3E3296-08C7-5B07-AA23-DD99BFF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2E6BEF-E7ED-36FF-A278-29DE4368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3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C899D-8819-B333-F8FD-82081F1A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8C410F-BA4A-03D1-1355-AD62B06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29E4AE-0896-0934-3581-7C9949C9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9F711B-88D0-6FC9-22C6-DB05A27D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2526A4-7DE1-1718-CF49-865A556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1A8BE-A96F-3CDB-D6E9-F226AD1E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A083F-5406-EB5D-4F37-41BEC2FB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36F6D-27D0-B4A1-8804-5F3216C7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B751B-5B9C-BCF5-CD3D-BDA1C5A2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1C1A5-010D-991C-FB87-41D62BBF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41A2F-03E3-74C6-46CC-10006AAE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BAD617-A6D5-D794-354E-7CC0E381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962D9-C435-D37D-F4E5-BC1AB860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2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12A-F71E-B8E9-FC06-83B3D0A3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B21B49-3570-7351-DF8F-7469A396C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89493-AD13-30E5-BF91-8F66F3F2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EFADD2-C025-CE32-9303-DF270CEA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DC50C-0EF3-BB1D-74FB-14DD654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C0A30-48A5-BED5-50CA-DBF12EE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54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E1A8B6-609A-3F59-047D-A4F3A664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7AA1-2034-477F-B8C4-8DD6ADE6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BCB2A-9B02-BA99-FFC8-867F8EA7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02835-B777-4F9B-907E-9906E951807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001CF-EC19-D1B7-9C76-55E2AD51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72781-E3E7-1FAD-5A8E-8A91ABB6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DC09C-F943-4EFF-89FE-091816587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396BF8D8-8A9E-21FC-E292-A70CDAC1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75" y="1063371"/>
            <a:ext cx="3448050" cy="24479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EB16AF-00BF-4CAD-C98A-170923E9C2E1}"/>
              </a:ext>
            </a:extLst>
          </p:cNvPr>
          <p:cNvSpPr txBox="1"/>
          <p:nvPr/>
        </p:nvSpPr>
        <p:spPr>
          <a:xfrm>
            <a:off x="2770632" y="4061136"/>
            <a:ext cx="723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ptos Light" panose="020B0004020202020204" pitchFamily="34" charset="0"/>
              </a:rPr>
              <a:t>Petite introduction à </a:t>
            </a:r>
            <a:r>
              <a:rPr lang="fr-FR" sz="4000" b="1" dirty="0" err="1"/>
              <a:t>Analog</a:t>
            </a:r>
            <a:r>
              <a:rPr lang="fr-FR" sz="4000" dirty="0" err="1">
                <a:latin typeface="Aptos Light" panose="020F0502020204030204" pitchFamily="34" charset="0"/>
              </a:rPr>
              <a:t>JS</a:t>
            </a:r>
            <a:endParaRPr lang="fr-FR" sz="4000" dirty="0">
              <a:latin typeface="Aptos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5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66B74522-DC78-44A2-7523-E989A8B56D39}"/>
              </a:ext>
            </a:extLst>
          </p:cNvPr>
          <p:cNvSpPr/>
          <p:nvPr/>
        </p:nvSpPr>
        <p:spPr>
          <a:xfrm>
            <a:off x="3037333" y="834782"/>
            <a:ext cx="6117335" cy="5622001"/>
          </a:xfrm>
          <a:prstGeom prst="ellipse">
            <a:avLst/>
          </a:prstGeom>
          <a:noFill/>
          <a:ln w="6350">
            <a:solidFill>
              <a:srgbClr val="DD0031">
                <a:alpha val="41961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DD8B88-5624-3A05-073A-BB8F8E4B638E}"/>
              </a:ext>
            </a:extLst>
          </p:cNvPr>
          <p:cNvSpPr txBox="1"/>
          <p:nvPr/>
        </p:nvSpPr>
        <p:spPr>
          <a:xfrm>
            <a:off x="4137406" y="3140459"/>
            <a:ext cx="391718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fr-FR" sz="4000" b="1" dirty="0">
                <a:latin typeface="+mj-lt"/>
              </a:rPr>
              <a:t>méta-</a:t>
            </a:r>
            <a:r>
              <a:rPr lang="fr-FR" sz="4000" b="1" dirty="0" err="1">
                <a:latin typeface="+mj-lt"/>
              </a:rPr>
              <a:t>framework</a:t>
            </a:r>
            <a:endParaRPr lang="fr-FR" sz="4000" b="1" dirty="0">
              <a:latin typeface="+mj-lt"/>
            </a:endParaRPr>
          </a:p>
        </p:txBody>
      </p:sp>
      <p:pic>
        <p:nvPicPr>
          <p:cNvPr id="8" name="Image 7" descr="Une image contenant Graphique, Caractère coloré, symbole, graphisme&#10;&#10;Description générée automatiquement">
            <a:extLst>
              <a:ext uri="{FF2B5EF4-FFF2-40B4-BE49-F238E27FC236}">
                <a16:creationId xmlns:a16="http://schemas.microsoft.com/office/drawing/2014/main" id="{1488848F-ECAB-C03E-F712-C9AE2F65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18" y="3378522"/>
            <a:ext cx="1700230" cy="1700230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ED931E8C-279F-352D-A3BA-65118FEC2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0971" y="3848345"/>
            <a:ext cx="1699386" cy="1699386"/>
          </a:xfrm>
          <a:prstGeom prst="rect">
            <a:avLst/>
          </a:prstGeom>
        </p:spPr>
      </p:pic>
      <p:pic>
        <p:nvPicPr>
          <p:cNvPr id="12" name="Image 11" descr="Une image contenant symbole, Graphique, triangle&#10;&#10;Description générée automatiquement">
            <a:extLst>
              <a:ext uri="{FF2B5EF4-FFF2-40B4-BE49-F238E27FC236}">
                <a16:creationId xmlns:a16="http://schemas.microsoft.com/office/drawing/2014/main" id="{CAED6E47-315F-A7D6-40AF-9379C0F51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12" y="58662"/>
            <a:ext cx="1662176" cy="1662176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387D44B2-E524-05B0-C1EF-0FB546E23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7679" y="2205012"/>
            <a:ext cx="464025" cy="464025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00E03A38-26B1-5051-D8E5-19EF2C98D2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7406" y="57730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352996-DEDF-1402-FC61-5FEF98C8E005}"/>
              </a:ext>
            </a:extLst>
          </p:cNvPr>
          <p:cNvSpPr/>
          <p:nvPr/>
        </p:nvSpPr>
        <p:spPr>
          <a:xfrm>
            <a:off x="0" y="0"/>
            <a:ext cx="256032" cy="6858000"/>
          </a:xfrm>
          <a:prstGeom prst="rect">
            <a:avLst/>
          </a:prstGeom>
          <a:solidFill>
            <a:srgbClr val="DD00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7BED9-4E72-9626-6887-1BB1868AE9D8}"/>
              </a:ext>
            </a:extLst>
          </p:cNvPr>
          <p:cNvSpPr txBox="1"/>
          <p:nvPr/>
        </p:nvSpPr>
        <p:spPr>
          <a:xfrm>
            <a:off x="754126" y="2839986"/>
            <a:ext cx="585698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fr-FR" sz="4000" b="1" dirty="0">
                <a:latin typeface="+mj-lt"/>
              </a:rPr>
              <a:t>Le routage</a:t>
            </a:r>
          </a:p>
        </p:txBody>
      </p:sp>
      <p:pic>
        <p:nvPicPr>
          <p:cNvPr id="10" name="Graphique 9" descr="Route avec un remplissage uni">
            <a:extLst>
              <a:ext uri="{FF2B5EF4-FFF2-40B4-BE49-F238E27FC236}">
                <a16:creationId xmlns:a16="http://schemas.microsoft.com/office/drawing/2014/main" id="{0BD331A2-6308-44F3-B5CE-2C240D93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0336" y="5833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352996-DEDF-1402-FC61-5FEF98C8E005}"/>
              </a:ext>
            </a:extLst>
          </p:cNvPr>
          <p:cNvSpPr/>
          <p:nvPr/>
        </p:nvSpPr>
        <p:spPr>
          <a:xfrm>
            <a:off x="0" y="0"/>
            <a:ext cx="256032" cy="6858000"/>
          </a:xfrm>
          <a:prstGeom prst="rect">
            <a:avLst/>
          </a:prstGeom>
          <a:solidFill>
            <a:srgbClr val="DD00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7BED9-4E72-9626-6887-1BB1868AE9D8}"/>
              </a:ext>
            </a:extLst>
          </p:cNvPr>
          <p:cNvSpPr txBox="1"/>
          <p:nvPr/>
        </p:nvSpPr>
        <p:spPr>
          <a:xfrm>
            <a:off x="754126" y="2839986"/>
            <a:ext cx="585698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fr-FR" sz="4000" b="1" dirty="0">
                <a:latin typeface="+mj-lt"/>
              </a:rPr>
              <a:t>Routes JSON</a:t>
            </a:r>
          </a:p>
        </p:txBody>
      </p:sp>
      <p:pic>
        <p:nvPicPr>
          <p:cNvPr id="3" name="Graphique 2" descr="Serveur avec un remplissage uni">
            <a:extLst>
              <a:ext uri="{FF2B5EF4-FFF2-40B4-BE49-F238E27FC236}">
                <a16:creationId xmlns:a16="http://schemas.microsoft.com/office/drawing/2014/main" id="{770A209B-1F9F-4AD7-2FA8-5D3D5058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2904" y="56784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 H</dc:creator>
  <cp:lastModifiedBy>Jo H</cp:lastModifiedBy>
  <cp:revision>1</cp:revision>
  <dcterms:created xsi:type="dcterms:W3CDTF">2024-04-01T15:19:38Z</dcterms:created>
  <dcterms:modified xsi:type="dcterms:W3CDTF">2024-04-01T18:03:19Z</dcterms:modified>
</cp:coreProperties>
</file>